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7"/>
  </p:notesMasterIdLst>
  <p:sldIdLst>
    <p:sldId id="258" r:id="rId5"/>
    <p:sldId id="259" r:id="rId6"/>
  </p:sldIdLst>
  <p:sldSz cx="43200638" cy="288004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CB3D17-8902-7DD9-906D-AD9A3D6B2DAE}" name="Amanda Folsom" initials="AF" userId="S::afolsom@r4d.org::f48428f7-cc6a-4554-b25a-1a98d0820c95" providerId="AD"/>
  <p188:author id="{2BD477AA-6ED0-BFA1-33E5-FE8753E82FB2}" name="Leah Ewald" initials="LE" userId="S::lewald@r4d.org::7118da4b-819b-4dd8-a310-f160306ece5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8AAB6"/>
    <a:srgbClr val="2C2F31"/>
    <a:srgbClr val="F1AB34"/>
    <a:srgbClr val="F1F1F1"/>
    <a:srgbClr val="F1F1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200C36-7AD2-4CFB-8739-C1DFA6D4A0A1}" v="1025" dt="2022-03-11T20:34:12.8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3754" y="-27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ah Ewald" userId="7118da4b-819b-4dd8-a310-f160306ece50" providerId="ADAL" clId="{3A200C36-7AD2-4CFB-8739-C1DFA6D4A0A1}"/>
    <pc:docChg chg="custSel modSld">
      <pc:chgData name="Leah Ewald" userId="7118da4b-819b-4dd8-a310-f160306ece50" providerId="ADAL" clId="{3A200C36-7AD2-4CFB-8739-C1DFA6D4A0A1}" dt="2022-03-17T20:44:33.225" v="2906"/>
      <pc:docMkLst>
        <pc:docMk/>
      </pc:docMkLst>
      <pc:sldChg chg="modSp mod addCm delCm modCm">
        <pc:chgData name="Leah Ewald" userId="7118da4b-819b-4dd8-a310-f160306ece50" providerId="ADAL" clId="{3A200C36-7AD2-4CFB-8739-C1DFA6D4A0A1}" dt="2022-03-17T20:44:33.225" v="2906"/>
        <pc:sldMkLst>
          <pc:docMk/>
          <pc:sldMk cId="3424617094" sldId="258"/>
        </pc:sldMkLst>
        <pc:spChg chg="mod">
          <ac:chgData name="Leah Ewald" userId="7118da4b-819b-4dd8-a310-f160306ece50" providerId="ADAL" clId="{3A200C36-7AD2-4CFB-8739-C1DFA6D4A0A1}" dt="2022-02-17T16:53:19.038" v="1872" actId="20577"/>
          <ac:spMkLst>
            <pc:docMk/>
            <pc:sldMk cId="3424617094" sldId="258"/>
            <ac:spMk id="7" creationId="{2312F8EF-DB8B-44E3-ACC6-2D8138505E9A}"/>
          </ac:spMkLst>
        </pc:spChg>
        <pc:spChg chg="mod">
          <ac:chgData name="Leah Ewald" userId="7118da4b-819b-4dd8-a310-f160306ece50" providerId="ADAL" clId="{3A200C36-7AD2-4CFB-8739-C1DFA6D4A0A1}" dt="2022-03-11T20:27:26.222" v="2892" actId="20577"/>
          <ac:spMkLst>
            <pc:docMk/>
            <pc:sldMk cId="3424617094" sldId="258"/>
            <ac:spMk id="9" creationId="{66798A57-AC7B-4D72-BD43-A454CF337A4A}"/>
          </ac:spMkLst>
        </pc:spChg>
        <pc:spChg chg="mod">
          <ac:chgData name="Leah Ewald" userId="7118da4b-819b-4dd8-a310-f160306ece50" providerId="ADAL" clId="{3A200C36-7AD2-4CFB-8739-C1DFA6D4A0A1}" dt="2022-02-17T17:20:17.921" v="1876" actId="115"/>
          <ac:spMkLst>
            <pc:docMk/>
            <pc:sldMk cId="3424617094" sldId="258"/>
            <ac:spMk id="12" creationId="{B59D285C-8D37-49B4-9A87-4F19DE33EBDA}"/>
          </ac:spMkLst>
        </pc:spChg>
        <pc:spChg chg="mod">
          <ac:chgData name="Leah Ewald" userId="7118da4b-819b-4dd8-a310-f160306ece50" providerId="ADAL" clId="{3A200C36-7AD2-4CFB-8739-C1DFA6D4A0A1}" dt="2022-02-17T16:45:37.610" v="1432" actId="6549"/>
          <ac:spMkLst>
            <pc:docMk/>
            <pc:sldMk cId="3424617094" sldId="258"/>
            <ac:spMk id="13" creationId="{B57644BB-33D2-4BEB-A74B-05BAF8F48845}"/>
          </ac:spMkLst>
        </pc:spChg>
        <pc:spChg chg="mod">
          <ac:chgData name="Leah Ewald" userId="7118da4b-819b-4dd8-a310-f160306ece50" providerId="ADAL" clId="{3A200C36-7AD2-4CFB-8739-C1DFA6D4A0A1}" dt="2022-02-17T16:47:28.483" v="1569" actId="207"/>
          <ac:spMkLst>
            <pc:docMk/>
            <pc:sldMk cId="3424617094" sldId="258"/>
            <ac:spMk id="15" creationId="{B40AF2C4-3148-4F3B-A4EF-480F59DDD044}"/>
          </ac:spMkLst>
        </pc:spChg>
        <pc:spChg chg="mod">
          <ac:chgData name="Leah Ewald" userId="7118da4b-819b-4dd8-a310-f160306ece50" providerId="ADAL" clId="{3A200C36-7AD2-4CFB-8739-C1DFA6D4A0A1}" dt="2022-02-17T16:47:47.146" v="1604" actId="20577"/>
          <ac:spMkLst>
            <pc:docMk/>
            <pc:sldMk cId="3424617094" sldId="258"/>
            <ac:spMk id="16" creationId="{DC205294-7206-4B1D-AE49-43BBF519CA4D}"/>
          </ac:spMkLst>
        </pc:spChg>
      </pc:sldChg>
      <pc:sldChg chg="modSp mod addCm delCm modCm">
        <pc:chgData name="Leah Ewald" userId="7118da4b-819b-4dd8-a310-f160306ece50" providerId="ADAL" clId="{3A200C36-7AD2-4CFB-8739-C1DFA6D4A0A1}" dt="2022-03-17T20:44:28.641" v="2905"/>
        <pc:sldMkLst>
          <pc:docMk/>
          <pc:sldMk cId="1518060825" sldId="259"/>
        </pc:sldMkLst>
        <pc:spChg chg="mod">
          <ac:chgData name="Leah Ewald" userId="7118da4b-819b-4dd8-a310-f160306ece50" providerId="ADAL" clId="{3A200C36-7AD2-4CFB-8739-C1DFA6D4A0A1}" dt="2022-03-11T20:34:12.865" v="2904"/>
          <ac:spMkLst>
            <pc:docMk/>
            <pc:sldMk cId="1518060825" sldId="259"/>
            <ac:spMk id="9" creationId="{66798A57-AC7B-4D72-BD43-A454CF337A4A}"/>
          </ac:spMkLst>
        </pc:spChg>
        <pc:spChg chg="mod">
          <ac:chgData name="Leah Ewald" userId="7118da4b-819b-4dd8-a310-f160306ece50" providerId="ADAL" clId="{3A200C36-7AD2-4CFB-8739-C1DFA6D4A0A1}" dt="2022-03-11T20:34:06.978" v="2903" actId="21"/>
          <ac:spMkLst>
            <pc:docMk/>
            <pc:sldMk cId="1518060825" sldId="259"/>
            <ac:spMk id="12" creationId="{B59D285C-8D37-49B4-9A87-4F19DE33EBDA}"/>
          </ac:spMkLst>
        </pc:spChg>
      </pc:sldChg>
    </pc:docChg>
  </pc:docChgLst>
  <pc:docChgLst>
    <pc:chgData name="Rachel  Gates" userId="S::rgates@r4d.org::da2465d7-e79c-4957-8f42-ecb5df63a1bf" providerId="AD" clId="Web-{54CF87EC-3700-20A3-6F38-9ABC9E89F144}"/>
    <pc:docChg chg="modSld">
      <pc:chgData name="Rachel  Gates" userId="S::rgates@r4d.org::da2465d7-e79c-4957-8f42-ecb5df63a1bf" providerId="AD" clId="Web-{54CF87EC-3700-20A3-6F38-9ABC9E89F144}" dt="2022-02-25T18:05:26.163" v="39" actId="1076"/>
      <pc:docMkLst>
        <pc:docMk/>
      </pc:docMkLst>
      <pc:sldChg chg="addSp modSp">
        <pc:chgData name="Rachel  Gates" userId="S::rgates@r4d.org::da2465d7-e79c-4957-8f42-ecb5df63a1bf" providerId="AD" clId="Web-{54CF87EC-3700-20A3-6F38-9ABC9E89F144}" dt="2022-02-25T18:05:26.163" v="39" actId="1076"/>
        <pc:sldMkLst>
          <pc:docMk/>
          <pc:sldMk cId="3424617094" sldId="258"/>
        </pc:sldMkLst>
        <pc:spChg chg="add mod">
          <ac:chgData name="Rachel  Gates" userId="S::rgates@r4d.org::da2465d7-e79c-4957-8f42-ecb5df63a1bf" providerId="AD" clId="Web-{54CF87EC-3700-20A3-6F38-9ABC9E89F144}" dt="2022-02-25T18:03:55.472" v="31" actId="20577"/>
          <ac:spMkLst>
            <pc:docMk/>
            <pc:sldMk cId="3424617094" sldId="258"/>
            <ac:spMk id="3" creationId="{982D5B9A-2FAD-40D5-A49F-51D723120687}"/>
          </ac:spMkLst>
        </pc:spChg>
        <pc:spChg chg="mod">
          <ac:chgData name="Rachel  Gates" userId="S::rgates@r4d.org::da2465d7-e79c-4957-8f42-ecb5df63a1bf" providerId="AD" clId="Web-{54CF87EC-3700-20A3-6F38-9ABC9E89F144}" dt="2022-02-25T18:05:26.163" v="39" actId="1076"/>
          <ac:spMkLst>
            <pc:docMk/>
            <pc:sldMk cId="3424617094" sldId="258"/>
            <ac:spMk id="14" creationId="{4F3BB50E-2A62-4B8C-820C-F5E8817EFDB5}"/>
          </ac:spMkLst>
        </pc:spChg>
      </pc:sldChg>
      <pc:sldChg chg="addSp modSp">
        <pc:chgData name="Rachel  Gates" userId="S::rgates@r4d.org::da2465d7-e79c-4957-8f42-ecb5df63a1bf" providerId="AD" clId="Web-{54CF87EC-3700-20A3-6F38-9ABC9E89F144}" dt="2022-02-25T18:05:15.209" v="38" actId="1076"/>
        <pc:sldMkLst>
          <pc:docMk/>
          <pc:sldMk cId="1518060825" sldId="259"/>
        </pc:sldMkLst>
        <pc:spChg chg="add mod">
          <ac:chgData name="Rachel  Gates" userId="S::rgates@r4d.org::da2465d7-e79c-4957-8f42-ecb5df63a1bf" providerId="AD" clId="Web-{54CF87EC-3700-20A3-6F38-9ABC9E89F144}" dt="2022-02-25T18:04:16.598" v="35" actId="1076"/>
          <ac:spMkLst>
            <pc:docMk/>
            <pc:sldMk cId="1518060825" sldId="259"/>
            <ac:spMk id="3" creationId="{71BFA7BC-EEEF-445A-86D8-45CCD8D442AF}"/>
          </ac:spMkLst>
        </pc:spChg>
        <pc:spChg chg="mod">
          <ac:chgData name="Rachel  Gates" userId="S::rgates@r4d.org::da2465d7-e79c-4957-8f42-ecb5df63a1bf" providerId="AD" clId="Web-{54CF87EC-3700-20A3-6F38-9ABC9E89F144}" dt="2022-02-25T18:04:47.521" v="37" actId="20577"/>
          <ac:spMkLst>
            <pc:docMk/>
            <pc:sldMk cId="1518060825" sldId="259"/>
            <ac:spMk id="8" creationId="{2F656AAF-AE2A-417F-B824-591F64538CF6}"/>
          </ac:spMkLst>
        </pc:spChg>
        <pc:spChg chg="mod">
          <ac:chgData name="Rachel  Gates" userId="S::rgates@r4d.org::da2465d7-e79c-4957-8f42-ecb5df63a1bf" providerId="AD" clId="Web-{54CF87EC-3700-20A3-6F38-9ABC9E89F144}" dt="2022-02-25T18:05:15.209" v="38" actId="1076"/>
          <ac:spMkLst>
            <pc:docMk/>
            <pc:sldMk cId="1518060825" sldId="259"/>
            <ac:spMk id="14" creationId="{4F3BB50E-2A62-4B8C-820C-F5E8817EFDB5}"/>
          </ac:spMkLst>
        </pc:spChg>
      </pc:sldChg>
    </pc:docChg>
  </pc:docChgLst>
  <pc:docChgLst>
    <pc:chgData name="Amanda Folsom" userId="f48428f7-cc6a-4554-b25a-1a98d0820c95" providerId="ADAL" clId="{F110268D-C1FC-4881-A6C7-A3736BE90C9A}"/>
    <pc:docChg chg="modSld">
      <pc:chgData name="Amanda Folsom" userId="f48428f7-cc6a-4554-b25a-1a98d0820c95" providerId="ADAL" clId="{F110268D-C1FC-4881-A6C7-A3736BE90C9A}" dt="2022-03-04T16:49:35.490" v="9"/>
      <pc:docMkLst>
        <pc:docMk/>
      </pc:docMkLst>
      <pc:sldChg chg="modSp mod addCm">
        <pc:chgData name="Amanda Folsom" userId="f48428f7-cc6a-4554-b25a-1a98d0820c95" providerId="ADAL" clId="{F110268D-C1FC-4881-A6C7-A3736BE90C9A}" dt="2022-03-04T16:49:35.490" v="9"/>
        <pc:sldMkLst>
          <pc:docMk/>
          <pc:sldMk cId="3424617094" sldId="258"/>
        </pc:sldMkLst>
        <pc:spChg chg="mod">
          <ac:chgData name="Amanda Folsom" userId="f48428f7-cc6a-4554-b25a-1a98d0820c95" providerId="ADAL" clId="{F110268D-C1FC-4881-A6C7-A3736BE90C9A}" dt="2022-03-04T16:00:58.610" v="1" actId="20577"/>
          <ac:spMkLst>
            <pc:docMk/>
            <pc:sldMk cId="3424617094" sldId="258"/>
            <ac:spMk id="14" creationId="{4F3BB50E-2A62-4B8C-820C-F5E8817EFDB5}"/>
          </ac:spMkLst>
        </pc:spChg>
        <pc:spChg chg="mod">
          <ac:chgData name="Amanda Folsom" userId="f48428f7-cc6a-4554-b25a-1a98d0820c95" providerId="ADAL" clId="{F110268D-C1FC-4881-A6C7-A3736BE90C9A}" dt="2022-03-04T16:02:00.093" v="3" actId="20577"/>
          <ac:spMkLst>
            <pc:docMk/>
            <pc:sldMk cId="3424617094" sldId="258"/>
            <ac:spMk id="15" creationId="{B40AF2C4-3148-4F3B-A4EF-480F59DDD044}"/>
          </ac:spMkLst>
        </pc:spChg>
      </pc:sldChg>
      <pc:sldChg chg="modSp mod">
        <pc:chgData name="Amanda Folsom" userId="f48428f7-cc6a-4554-b25a-1a98d0820c95" providerId="ADAL" clId="{F110268D-C1FC-4881-A6C7-A3736BE90C9A}" dt="2022-03-04T16:13:35.480" v="8" actId="20577"/>
        <pc:sldMkLst>
          <pc:docMk/>
          <pc:sldMk cId="1518060825" sldId="259"/>
        </pc:sldMkLst>
        <pc:spChg chg="mod">
          <ac:chgData name="Amanda Folsom" userId="f48428f7-cc6a-4554-b25a-1a98d0820c95" providerId="ADAL" clId="{F110268D-C1FC-4881-A6C7-A3736BE90C9A}" dt="2022-03-04T16:13:35.480" v="8" actId="20577"/>
          <ac:spMkLst>
            <pc:docMk/>
            <pc:sldMk cId="1518060825" sldId="259"/>
            <ac:spMk id="15" creationId="{B40AF2C4-3148-4F3B-A4EF-480F59DDD044}"/>
          </ac:spMkLst>
        </pc:spChg>
      </pc:sldChg>
    </pc:docChg>
  </pc:docChgLst>
  <pc:docChgLst>
    <pc:chgData name="Rachel  Gates" userId="da2465d7-e79c-4957-8f42-ecb5df63a1bf" providerId="ADAL" clId="{6F31CA4D-A2BA-481A-97AC-22357BDA2C4B}"/>
    <pc:docChg chg="undo redo custSel addSld delSld modSld">
      <pc:chgData name="Rachel  Gates" userId="da2465d7-e79c-4957-8f42-ecb5df63a1bf" providerId="ADAL" clId="{6F31CA4D-A2BA-481A-97AC-22357BDA2C4B}" dt="2022-03-11T21:20:24.950" v="774"/>
      <pc:docMkLst>
        <pc:docMk/>
      </pc:docMkLst>
      <pc:sldChg chg="del">
        <pc:chgData name="Rachel  Gates" userId="da2465d7-e79c-4957-8f42-ecb5df63a1bf" providerId="ADAL" clId="{6F31CA4D-A2BA-481A-97AC-22357BDA2C4B}" dt="2022-02-25T16:47:13.968" v="28" actId="2696"/>
        <pc:sldMkLst>
          <pc:docMk/>
          <pc:sldMk cId="576415948" sldId="257"/>
        </pc:sldMkLst>
      </pc:sldChg>
      <pc:sldChg chg="addSp delSp modSp add del mod delCm modCm">
        <pc:chgData name="Rachel  Gates" userId="da2465d7-e79c-4957-8f42-ecb5df63a1bf" providerId="ADAL" clId="{6F31CA4D-A2BA-481A-97AC-22357BDA2C4B}" dt="2022-03-11T21:20:19.749" v="773"/>
        <pc:sldMkLst>
          <pc:docMk/>
          <pc:sldMk cId="3424617094" sldId="258"/>
        </pc:sldMkLst>
        <pc:spChg chg="mod">
          <ac:chgData name="Rachel  Gates" userId="da2465d7-e79c-4957-8f42-ecb5df63a1bf" providerId="ADAL" clId="{6F31CA4D-A2BA-481A-97AC-22357BDA2C4B}" dt="2022-03-08T19:00:00.261" v="709" actId="1076"/>
          <ac:spMkLst>
            <pc:docMk/>
            <pc:sldMk cId="3424617094" sldId="258"/>
            <ac:spMk id="2" creationId="{682F7C68-316A-4845-958D-4BC7181CDCFB}"/>
          </ac:spMkLst>
        </pc:spChg>
        <pc:spChg chg="mod">
          <ac:chgData name="Rachel  Gates" userId="da2465d7-e79c-4957-8f42-ecb5df63a1bf" providerId="ADAL" clId="{6F31CA4D-A2BA-481A-97AC-22357BDA2C4B}" dt="2022-03-04T19:27:11.431" v="505" actId="1035"/>
          <ac:spMkLst>
            <pc:docMk/>
            <pc:sldMk cId="3424617094" sldId="258"/>
            <ac:spMk id="3" creationId="{982D5B9A-2FAD-40D5-A49F-51D723120687}"/>
          </ac:spMkLst>
        </pc:spChg>
        <pc:spChg chg="mod">
          <ac:chgData name="Rachel  Gates" userId="da2465d7-e79c-4957-8f42-ecb5df63a1bf" providerId="ADAL" clId="{6F31CA4D-A2BA-481A-97AC-22357BDA2C4B}" dt="2022-02-25T16:42:30.887" v="26" actId="207"/>
          <ac:spMkLst>
            <pc:docMk/>
            <pc:sldMk cId="3424617094" sldId="258"/>
            <ac:spMk id="7" creationId="{2312F8EF-DB8B-44E3-ACC6-2D8138505E9A}"/>
          </ac:spMkLst>
        </pc:spChg>
        <pc:spChg chg="mod">
          <ac:chgData name="Rachel  Gates" userId="da2465d7-e79c-4957-8f42-ecb5df63a1bf" providerId="ADAL" clId="{6F31CA4D-A2BA-481A-97AC-22357BDA2C4B}" dt="2022-02-22T16:40:39.500" v="13" actId="14100"/>
          <ac:spMkLst>
            <pc:docMk/>
            <pc:sldMk cId="3424617094" sldId="258"/>
            <ac:spMk id="8" creationId="{2F656AAF-AE2A-417F-B824-591F64538CF6}"/>
          </ac:spMkLst>
        </pc:spChg>
        <pc:spChg chg="mod">
          <ac:chgData name="Rachel  Gates" userId="da2465d7-e79c-4957-8f42-ecb5df63a1bf" providerId="ADAL" clId="{6F31CA4D-A2BA-481A-97AC-22357BDA2C4B}" dt="2022-03-08T19:06:55.908" v="756" actId="6549"/>
          <ac:spMkLst>
            <pc:docMk/>
            <pc:sldMk cId="3424617094" sldId="258"/>
            <ac:spMk id="9" creationId="{66798A57-AC7B-4D72-BD43-A454CF337A4A}"/>
          </ac:spMkLst>
        </pc:spChg>
        <pc:spChg chg="mod">
          <ac:chgData name="Rachel  Gates" userId="da2465d7-e79c-4957-8f42-ecb5df63a1bf" providerId="ADAL" clId="{6F31CA4D-A2BA-481A-97AC-22357BDA2C4B}" dt="2022-03-08T19:03:07.419" v="737" actId="14100"/>
          <ac:spMkLst>
            <pc:docMk/>
            <pc:sldMk cId="3424617094" sldId="258"/>
            <ac:spMk id="12" creationId="{B59D285C-8D37-49B4-9A87-4F19DE33EBDA}"/>
          </ac:spMkLst>
        </pc:spChg>
        <pc:spChg chg="mod">
          <ac:chgData name="Rachel  Gates" userId="da2465d7-e79c-4957-8f42-ecb5df63a1bf" providerId="ADAL" clId="{6F31CA4D-A2BA-481A-97AC-22357BDA2C4B}" dt="2022-03-08T18:58:49.417" v="693" actId="14100"/>
          <ac:spMkLst>
            <pc:docMk/>
            <pc:sldMk cId="3424617094" sldId="258"/>
            <ac:spMk id="13" creationId="{B57644BB-33D2-4BEB-A74B-05BAF8F48845}"/>
          </ac:spMkLst>
        </pc:spChg>
        <pc:spChg chg="mod">
          <ac:chgData name="Rachel  Gates" userId="da2465d7-e79c-4957-8f42-ecb5df63a1bf" providerId="ADAL" clId="{6F31CA4D-A2BA-481A-97AC-22357BDA2C4B}" dt="2022-03-08T18:58:55.609" v="705" actId="1035"/>
          <ac:spMkLst>
            <pc:docMk/>
            <pc:sldMk cId="3424617094" sldId="258"/>
            <ac:spMk id="14" creationId="{4F3BB50E-2A62-4B8C-820C-F5E8817EFDB5}"/>
          </ac:spMkLst>
        </pc:spChg>
        <pc:spChg chg="mod">
          <ac:chgData name="Rachel  Gates" userId="da2465d7-e79c-4957-8f42-ecb5df63a1bf" providerId="ADAL" clId="{6F31CA4D-A2BA-481A-97AC-22357BDA2C4B}" dt="2022-03-08T18:59:00.592" v="706" actId="14100"/>
          <ac:spMkLst>
            <pc:docMk/>
            <pc:sldMk cId="3424617094" sldId="258"/>
            <ac:spMk id="15" creationId="{B40AF2C4-3148-4F3B-A4EF-480F59DDD044}"/>
          </ac:spMkLst>
        </pc:spChg>
        <pc:spChg chg="del mod">
          <ac:chgData name="Rachel  Gates" userId="da2465d7-e79c-4957-8f42-ecb5df63a1bf" providerId="ADAL" clId="{6F31CA4D-A2BA-481A-97AC-22357BDA2C4B}" dt="2022-03-08T18:57:55.111" v="625" actId="478"/>
          <ac:spMkLst>
            <pc:docMk/>
            <pc:sldMk cId="3424617094" sldId="258"/>
            <ac:spMk id="16" creationId="{DC205294-7206-4B1D-AE49-43BBF519CA4D}"/>
          </ac:spMkLst>
        </pc:spChg>
        <pc:spChg chg="mod">
          <ac:chgData name="Rachel  Gates" userId="da2465d7-e79c-4957-8f42-ecb5df63a1bf" providerId="ADAL" clId="{6F31CA4D-A2BA-481A-97AC-22357BDA2C4B}" dt="2022-03-04T19:27:23.855" v="509" actId="1036"/>
          <ac:spMkLst>
            <pc:docMk/>
            <pc:sldMk cId="3424617094" sldId="258"/>
            <ac:spMk id="22" creationId="{02E7CCE3-843F-40D7-A33E-D2210283DBAD}"/>
          </ac:spMkLst>
        </pc:spChg>
        <pc:spChg chg="mod">
          <ac:chgData name="Rachel  Gates" userId="da2465d7-e79c-4957-8f42-ecb5df63a1bf" providerId="ADAL" clId="{6F31CA4D-A2BA-481A-97AC-22357BDA2C4B}" dt="2022-03-07T15:26:08.598" v="617" actId="403"/>
          <ac:spMkLst>
            <pc:docMk/>
            <pc:sldMk cId="3424617094" sldId="258"/>
            <ac:spMk id="23" creationId="{61990556-07D2-47EC-869A-8CFC9108B0D9}"/>
          </ac:spMkLst>
        </pc:spChg>
        <pc:picChg chg="add del mod">
          <ac:chgData name="Rachel  Gates" userId="da2465d7-e79c-4957-8f42-ecb5df63a1bf" providerId="ADAL" clId="{6F31CA4D-A2BA-481A-97AC-22357BDA2C4B}" dt="2022-02-25T17:28:29.437" v="91" actId="478"/>
          <ac:picMkLst>
            <pc:docMk/>
            <pc:sldMk cId="3424617094" sldId="258"/>
            <ac:picMk id="5" creationId="{0BFA3A33-1B4E-4440-8294-590A81A0CFFD}"/>
          </ac:picMkLst>
        </pc:picChg>
        <pc:picChg chg="add mod">
          <ac:chgData name="Rachel  Gates" userId="da2465d7-e79c-4957-8f42-ecb5df63a1bf" providerId="ADAL" clId="{6F31CA4D-A2BA-481A-97AC-22357BDA2C4B}" dt="2022-03-08T19:03:33.877" v="740" actId="1076"/>
          <ac:picMkLst>
            <pc:docMk/>
            <pc:sldMk cId="3424617094" sldId="258"/>
            <ac:picMk id="24" creationId="{521575B5-C826-4F15-A990-8D0A4FA8613F}"/>
          </ac:picMkLst>
        </pc:picChg>
        <pc:picChg chg="add del mod">
          <ac:chgData name="Rachel  Gates" userId="da2465d7-e79c-4957-8f42-ecb5df63a1bf" providerId="ADAL" clId="{6F31CA4D-A2BA-481A-97AC-22357BDA2C4B}" dt="2022-03-04T21:19:34.800" v="614" actId="478"/>
          <ac:picMkLst>
            <pc:docMk/>
            <pc:sldMk cId="3424617094" sldId="258"/>
            <ac:picMk id="1026" creationId="{1565E75A-9CF2-4DD0-B0E6-8EEB4F00D642}"/>
          </ac:picMkLst>
        </pc:picChg>
      </pc:sldChg>
      <pc:sldChg chg="add del">
        <pc:chgData name="Rachel  Gates" userId="da2465d7-e79c-4957-8f42-ecb5df63a1bf" providerId="ADAL" clId="{6F31CA4D-A2BA-481A-97AC-22357BDA2C4B}" dt="2022-02-25T16:54:22.139" v="30" actId="2696"/>
        <pc:sldMkLst>
          <pc:docMk/>
          <pc:sldMk cId="19628638" sldId="259"/>
        </pc:sldMkLst>
      </pc:sldChg>
      <pc:sldChg chg="addSp delSp modSp add del mod modCm modNotesTx">
        <pc:chgData name="Rachel  Gates" userId="da2465d7-e79c-4957-8f42-ecb5df63a1bf" providerId="ADAL" clId="{6F31CA4D-A2BA-481A-97AC-22357BDA2C4B}" dt="2022-03-11T21:20:24.950" v="774"/>
        <pc:sldMkLst>
          <pc:docMk/>
          <pc:sldMk cId="1518060825" sldId="259"/>
        </pc:sldMkLst>
        <pc:spChg chg="mod">
          <ac:chgData name="Rachel  Gates" userId="da2465d7-e79c-4957-8f42-ecb5df63a1bf" providerId="ADAL" clId="{6F31CA4D-A2BA-481A-97AC-22357BDA2C4B}" dt="2022-03-04T19:29:29.734" v="541" actId="255"/>
          <ac:spMkLst>
            <pc:docMk/>
            <pc:sldMk cId="1518060825" sldId="259"/>
            <ac:spMk id="3" creationId="{71BFA7BC-EEEF-445A-86D8-45CCD8D442AF}"/>
          </ac:spMkLst>
        </pc:spChg>
        <pc:spChg chg="mod">
          <ac:chgData name="Rachel  Gates" userId="da2465d7-e79c-4957-8f42-ecb5df63a1bf" providerId="ADAL" clId="{6F31CA4D-A2BA-481A-97AC-22357BDA2C4B}" dt="2022-02-25T17:30:28.361" v="113"/>
          <ac:spMkLst>
            <pc:docMk/>
            <pc:sldMk cId="1518060825" sldId="259"/>
            <ac:spMk id="7" creationId="{2312F8EF-DB8B-44E3-ACC6-2D8138505E9A}"/>
          </ac:spMkLst>
        </pc:spChg>
        <pc:spChg chg="mod">
          <ac:chgData name="Rachel  Gates" userId="da2465d7-e79c-4957-8f42-ecb5df63a1bf" providerId="ADAL" clId="{6F31CA4D-A2BA-481A-97AC-22357BDA2C4B}" dt="2022-02-25T17:31:49.666" v="127" actId="20577"/>
          <ac:spMkLst>
            <pc:docMk/>
            <pc:sldMk cId="1518060825" sldId="259"/>
            <ac:spMk id="8" creationId="{2F656AAF-AE2A-417F-B824-591F64538CF6}"/>
          </ac:spMkLst>
        </pc:spChg>
        <pc:spChg chg="mod">
          <ac:chgData name="Rachel  Gates" userId="da2465d7-e79c-4957-8f42-ecb5df63a1bf" providerId="ADAL" clId="{6F31CA4D-A2BA-481A-97AC-22357BDA2C4B}" dt="2022-03-08T19:07:04.455" v="772" actId="20577"/>
          <ac:spMkLst>
            <pc:docMk/>
            <pc:sldMk cId="1518060825" sldId="259"/>
            <ac:spMk id="9" creationId="{66798A57-AC7B-4D72-BD43-A454CF337A4A}"/>
          </ac:spMkLst>
        </pc:spChg>
        <pc:spChg chg="mod">
          <ac:chgData name="Rachel  Gates" userId="da2465d7-e79c-4957-8f42-ecb5df63a1bf" providerId="ADAL" clId="{6F31CA4D-A2BA-481A-97AC-22357BDA2C4B}" dt="2022-03-08T19:02:14.964" v="731" actId="14100"/>
          <ac:spMkLst>
            <pc:docMk/>
            <pc:sldMk cId="1518060825" sldId="259"/>
            <ac:spMk id="12" creationId="{B59D285C-8D37-49B4-9A87-4F19DE33EBDA}"/>
          </ac:spMkLst>
        </pc:spChg>
        <pc:spChg chg="del mod">
          <ac:chgData name="Rachel  Gates" userId="da2465d7-e79c-4957-8f42-ecb5df63a1bf" providerId="ADAL" clId="{6F31CA4D-A2BA-481A-97AC-22357BDA2C4B}" dt="2022-03-08T19:00:15.741" v="712" actId="478"/>
          <ac:spMkLst>
            <pc:docMk/>
            <pc:sldMk cId="1518060825" sldId="259"/>
            <ac:spMk id="13" creationId="{B57644BB-33D2-4BEB-A74B-05BAF8F48845}"/>
          </ac:spMkLst>
        </pc:spChg>
        <pc:spChg chg="del mod">
          <ac:chgData name="Rachel  Gates" userId="da2465d7-e79c-4957-8f42-ecb5df63a1bf" providerId="ADAL" clId="{6F31CA4D-A2BA-481A-97AC-22357BDA2C4B}" dt="2022-03-08T19:00:21.597" v="714" actId="478"/>
          <ac:spMkLst>
            <pc:docMk/>
            <pc:sldMk cId="1518060825" sldId="259"/>
            <ac:spMk id="14" creationId="{4F3BB50E-2A62-4B8C-820C-F5E8817EFDB5}"/>
          </ac:spMkLst>
        </pc:spChg>
        <pc:spChg chg="del mod">
          <ac:chgData name="Rachel  Gates" userId="da2465d7-e79c-4957-8f42-ecb5df63a1bf" providerId="ADAL" clId="{6F31CA4D-A2BA-481A-97AC-22357BDA2C4B}" dt="2022-03-08T19:00:30.502" v="715" actId="478"/>
          <ac:spMkLst>
            <pc:docMk/>
            <pc:sldMk cId="1518060825" sldId="259"/>
            <ac:spMk id="15" creationId="{B40AF2C4-3148-4F3B-A4EF-480F59DDD044}"/>
          </ac:spMkLst>
        </pc:spChg>
        <pc:spChg chg="del mod">
          <ac:chgData name="Rachel  Gates" userId="da2465d7-e79c-4957-8f42-ecb5df63a1bf" providerId="ADAL" clId="{6F31CA4D-A2BA-481A-97AC-22357BDA2C4B}" dt="2022-03-08T19:00:32.614" v="716" actId="478"/>
          <ac:spMkLst>
            <pc:docMk/>
            <pc:sldMk cId="1518060825" sldId="259"/>
            <ac:spMk id="16" creationId="{DC205294-7206-4B1D-AE49-43BBF519CA4D}"/>
          </ac:spMkLst>
        </pc:spChg>
        <pc:spChg chg="mod">
          <ac:chgData name="Rachel  Gates" userId="da2465d7-e79c-4957-8f42-ecb5df63a1bf" providerId="ADAL" clId="{6F31CA4D-A2BA-481A-97AC-22357BDA2C4B}" dt="2022-03-04T19:29:51.503" v="545" actId="1035"/>
          <ac:spMkLst>
            <pc:docMk/>
            <pc:sldMk cId="1518060825" sldId="259"/>
            <ac:spMk id="22" creationId="{02E7CCE3-843F-40D7-A33E-D2210283DBAD}"/>
          </ac:spMkLst>
        </pc:spChg>
        <pc:spChg chg="mod">
          <ac:chgData name="Rachel  Gates" userId="da2465d7-e79c-4957-8f42-ecb5df63a1bf" providerId="ADAL" clId="{6F31CA4D-A2BA-481A-97AC-22357BDA2C4B}" dt="2022-03-07T15:26:30.469" v="618" actId="403"/>
          <ac:spMkLst>
            <pc:docMk/>
            <pc:sldMk cId="1518060825" sldId="259"/>
            <ac:spMk id="23" creationId="{61990556-07D2-47EC-869A-8CFC9108B0D9}"/>
          </ac:spMkLst>
        </pc:spChg>
        <pc:spChg chg="add mod">
          <ac:chgData name="Rachel  Gates" userId="da2465d7-e79c-4957-8f42-ecb5df63a1bf" providerId="ADAL" clId="{6F31CA4D-A2BA-481A-97AC-22357BDA2C4B}" dt="2022-03-08T19:00:33.635" v="717"/>
          <ac:spMkLst>
            <pc:docMk/>
            <pc:sldMk cId="1518060825" sldId="259"/>
            <ac:spMk id="24" creationId="{8F7E78D0-4D64-4351-9671-3C9828D6C251}"/>
          </ac:spMkLst>
        </pc:spChg>
        <pc:spChg chg="add mod">
          <ac:chgData name="Rachel  Gates" userId="da2465d7-e79c-4957-8f42-ecb5df63a1bf" providerId="ADAL" clId="{6F31CA4D-A2BA-481A-97AC-22357BDA2C4B}" dt="2022-03-08T19:00:33.635" v="717"/>
          <ac:spMkLst>
            <pc:docMk/>
            <pc:sldMk cId="1518060825" sldId="259"/>
            <ac:spMk id="25" creationId="{1AE25CF2-8D0D-4A5B-B7B2-06F2E03E5866}"/>
          </ac:spMkLst>
        </pc:spChg>
        <pc:spChg chg="add mod">
          <ac:chgData name="Rachel  Gates" userId="da2465d7-e79c-4957-8f42-ecb5df63a1bf" providerId="ADAL" clId="{6F31CA4D-A2BA-481A-97AC-22357BDA2C4B}" dt="2022-03-08T19:00:33.635" v="717"/>
          <ac:spMkLst>
            <pc:docMk/>
            <pc:sldMk cId="1518060825" sldId="259"/>
            <ac:spMk id="26" creationId="{D8DDF0F5-08EF-456E-A3AC-42F4CF078998}"/>
          </ac:spMkLst>
        </pc:spChg>
        <pc:picChg chg="del mod">
          <ac:chgData name="Rachel  Gates" userId="da2465d7-e79c-4957-8f42-ecb5df63a1bf" providerId="ADAL" clId="{6F31CA4D-A2BA-481A-97AC-22357BDA2C4B}" dt="2022-03-04T21:18:58.584" v="546" actId="478"/>
          <ac:picMkLst>
            <pc:docMk/>
            <pc:sldMk cId="1518060825" sldId="259"/>
            <ac:picMk id="1026" creationId="{1565E75A-9CF2-4DD0-B0E6-8EEB4F00D642}"/>
          </ac:picMkLst>
        </pc:picChg>
        <pc:picChg chg="add mod">
          <ac:chgData name="Rachel  Gates" userId="da2465d7-e79c-4957-8f42-ecb5df63a1bf" providerId="ADAL" clId="{6F31CA4D-A2BA-481A-97AC-22357BDA2C4B}" dt="2022-03-08T19:02:28.631" v="733" actId="14100"/>
          <ac:picMkLst>
            <pc:docMk/>
            <pc:sldMk cId="1518060825" sldId="259"/>
            <ac:picMk id="1026" creationId="{6736F35B-1060-449D-8389-E3500555E4C4}"/>
          </ac:picMkLst>
        </pc:picChg>
      </pc:sldChg>
    </pc:docChg>
  </pc:docChgLst>
  <pc:docChgLst>
    <pc:chgData name="Rachel  Gates" userId="S::rgates@r4d.org::da2465d7-e79c-4957-8f42-ecb5df63a1bf" providerId="AD" clId="Web-{3AEA0126-3BF8-06F8-529C-03A3F783069F}"/>
    <pc:docChg chg="modSld">
      <pc:chgData name="Rachel  Gates" userId="S::rgates@r4d.org::da2465d7-e79c-4957-8f42-ecb5df63a1bf" providerId="AD" clId="Web-{3AEA0126-3BF8-06F8-529C-03A3F783069F}" dt="2022-02-22T16:38:03.602" v="1"/>
      <pc:docMkLst>
        <pc:docMk/>
      </pc:docMkLst>
      <pc:sldChg chg="addSp delSp">
        <pc:chgData name="Rachel  Gates" userId="S::rgates@r4d.org::da2465d7-e79c-4957-8f42-ecb5df63a1bf" providerId="AD" clId="Web-{3AEA0126-3BF8-06F8-529C-03A3F783069F}" dt="2022-02-22T16:38:03.602" v="1"/>
        <pc:sldMkLst>
          <pc:docMk/>
          <pc:sldMk cId="3424617094" sldId="258"/>
        </pc:sldMkLst>
        <pc:spChg chg="add del">
          <ac:chgData name="Rachel  Gates" userId="S::rgates@r4d.org::da2465d7-e79c-4957-8f42-ecb5df63a1bf" providerId="AD" clId="Web-{3AEA0126-3BF8-06F8-529C-03A3F783069F}" dt="2022-02-22T16:38:03.602" v="1"/>
          <ac:spMkLst>
            <pc:docMk/>
            <pc:sldMk cId="3424617094" sldId="258"/>
            <ac:spMk id="3" creationId="{9D8BEB15-5175-4F78-AD75-821FFE35BFB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F7116-D0BA-4C7D-BEF7-D7872AD06873}" type="datetimeFigureOut">
              <a:rPr lang="en-US" smtClean="0"/>
              <a:t>3/17/2022</a:t>
            </a:fld>
            <a:endParaRPr lang="en-US"/>
          </a:p>
        </p:txBody>
      </p:sp>
      <p:sp>
        <p:nvSpPr>
          <p:cNvPr id="4" name="Slide Image Placeholder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6294DB-D314-4A87-8123-C9472F7BC4DC}" type="slidenum">
              <a:rPr lang="en-US" smtClean="0"/>
              <a:t>‹#›</a:t>
            </a:fld>
            <a:endParaRPr lang="en-US"/>
          </a:p>
        </p:txBody>
      </p:sp>
    </p:spTree>
    <p:extLst>
      <p:ext uri="{BB962C8B-B14F-4D97-AF65-F5344CB8AC3E}">
        <p14:creationId xmlns:p14="http://schemas.microsoft.com/office/powerpoint/2010/main" val="418547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16294DB-D314-4A87-8123-C9472F7BC4DC}" type="slidenum">
              <a:rPr lang="en-US" smtClean="0"/>
              <a:t>2</a:t>
            </a:fld>
            <a:endParaRPr lang="en-US"/>
          </a:p>
        </p:txBody>
      </p:sp>
    </p:spTree>
    <p:extLst>
      <p:ext uri="{BB962C8B-B14F-4D97-AF65-F5344CB8AC3E}">
        <p14:creationId xmlns:p14="http://schemas.microsoft.com/office/powerpoint/2010/main" val="4274247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40048" y="4713405"/>
            <a:ext cx="36720542" cy="10026815"/>
          </a:xfrm>
        </p:spPr>
        <p:txBody>
          <a:bodyPr anchor="b"/>
          <a:lstStyle>
            <a:lvl1pPr algn="ctr">
              <a:defRPr sz="25197"/>
            </a:lvl1pPr>
          </a:lstStyle>
          <a:p>
            <a:r>
              <a:rPr lang="en-US"/>
              <a:t>Click to edit Master title style</a:t>
            </a:r>
          </a:p>
        </p:txBody>
      </p:sp>
      <p:sp>
        <p:nvSpPr>
          <p:cNvPr id="3" name="Subtitle 2"/>
          <p:cNvSpPr>
            <a:spLocks noGrp="1"/>
          </p:cNvSpPr>
          <p:nvPr>
            <p:ph type="subTitle" idx="1"/>
          </p:nvPr>
        </p:nvSpPr>
        <p:spPr>
          <a:xfrm>
            <a:off x="5400080" y="15126892"/>
            <a:ext cx="32400479" cy="6953434"/>
          </a:xfrm>
        </p:spPr>
        <p:txBody>
          <a:bodyPr/>
          <a:lstStyle>
            <a:lvl1pPr marL="0" indent="0" algn="ctr">
              <a:buNone/>
              <a:defRPr sz="10079"/>
            </a:lvl1pPr>
            <a:lvl2pPr marL="1920011" indent="0" algn="ctr">
              <a:buNone/>
              <a:defRPr sz="8399"/>
            </a:lvl2pPr>
            <a:lvl3pPr marL="3840023" indent="0" algn="ctr">
              <a:buNone/>
              <a:defRPr sz="7559"/>
            </a:lvl3pPr>
            <a:lvl4pPr marL="5760034" indent="0" algn="ctr">
              <a:buNone/>
              <a:defRPr sz="6719"/>
            </a:lvl4pPr>
            <a:lvl5pPr marL="7680046" indent="0" algn="ctr">
              <a:buNone/>
              <a:defRPr sz="6719"/>
            </a:lvl5pPr>
            <a:lvl6pPr marL="9600057" indent="0" algn="ctr">
              <a:buNone/>
              <a:defRPr sz="6719"/>
            </a:lvl6pPr>
            <a:lvl7pPr marL="11520068" indent="0" algn="ctr">
              <a:buNone/>
              <a:defRPr sz="6719"/>
            </a:lvl7pPr>
            <a:lvl8pPr marL="13440080" indent="0" algn="ctr">
              <a:buNone/>
              <a:defRPr sz="6719"/>
            </a:lvl8pPr>
            <a:lvl9pPr marL="15360091" indent="0" algn="ctr">
              <a:buNone/>
              <a:defRPr sz="6719"/>
            </a:lvl9pPr>
          </a:lstStyle>
          <a:p>
            <a:r>
              <a:rPr lang="en-US"/>
              <a:t>Click to edit Master subtitle style</a:t>
            </a:r>
          </a:p>
        </p:txBody>
      </p:sp>
      <p:sp>
        <p:nvSpPr>
          <p:cNvPr id="4" name="Date Placeholder 3"/>
          <p:cNvSpPr>
            <a:spLocks noGrp="1"/>
          </p:cNvSpPr>
          <p:nvPr>
            <p:ph type="dt" sz="half" idx="10"/>
          </p:nvPr>
        </p:nvSpPr>
        <p:spPr/>
        <p:txBody>
          <a:bodyPr/>
          <a:lstStyle/>
          <a:p>
            <a:fld id="{4511176A-8B3F-4505-BB49-E33616D15000}"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2983559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11176A-8B3F-4505-BB49-E33616D15000}"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2533983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915459" y="1533356"/>
            <a:ext cx="9315138" cy="24407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70046" y="1533356"/>
            <a:ext cx="27405405" cy="24407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11176A-8B3F-4505-BB49-E33616D15000}"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160025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511176A-8B3F-4505-BB49-E33616D15000}"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2103784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47546" y="7180114"/>
            <a:ext cx="37260550" cy="11980175"/>
          </a:xfrm>
        </p:spPr>
        <p:txBody>
          <a:bodyPr anchor="b"/>
          <a:lstStyle>
            <a:lvl1pPr>
              <a:defRPr sz="25197"/>
            </a:lvl1pPr>
          </a:lstStyle>
          <a:p>
            <a:r>
              <a:rPr lang="en-US"/>
              <a:t>Click to edit Master title style</a:t>
            </a:r>
          </a:p>
        </p:txBody>
      </p:sp>
      <p:sp>
        <p:nvSpPr>
          <p:cNvPr id="3" name="Text Placeholder 2"/>
          <p:cNvSpPr>
            <a:spLocks noGrp="1"/>
          </p:cNvSpPr>
          <p:nvPr>
            <p:ph type="body" idx="1"/>
          </p:nvPr>
        </p:nvSpPr>
        <p:spPr>
          <a:xfrm>
            <a:off x="2947546" y="19273626"/>
            <a:ext cx="37260550" cy="6300091"/>
          </a:xfrm>
        </p:spPr>
        <p:txBody>
          <a:bodyPr/>
          <a:lstStyle>
            <a:lvl1pPr marL="0" indent="0">
              <a:buNone/>
              <a:defRPr sz="10079">
                <a:solidFill>
                  <a:schemeClr val="tx1"/>
                </a:solidFill>
              </a:defRPr>
            </a:lvl1pPr>
            <a:lvl2pPr marL="1920011" indent="0">
              <a:buNone/>
              <a:defRPr sz="8399">
                <a:solidFill>
                  <a:schemeClr val="tx1">
                    <a:tint val="75000"/>
                  </a:schemeClr>
                </a:solidFill>
              </a:defRPr>
            </a:lvl2pPr>
            <a:lvl3pPr marL="3840023" indent="0">
              <a:buNone/>
              <a:defRPr sz="7559">
                <a:solidFill>
                  <a:schemeClr val="tx1">
                    <a:tint val="75000"/>
                  </a:schemeClr>
                </a:solidFill>
              </a:defRPr>
            </a:lvl3pPr>
            <a:lvl4pPr marL="5760034" indent="0">
              <a:buNone/>
              <a:defRPr sz="6719">
                <a:solidFill>
                  <a:schemeClr val="tx1">
                    <a:tint val="75000"/>
                  </a:schemeClr>
                </a:solidFill>
              </a:defRPr>
            </a:lvl4pPr>
            <a:lvl5pPr marL="7680046" indent="0">
              <a:buNone/>
              <a:defRPr sz="6719">
                <a:solidFill>
                  <a:schemeClr val="tx1">
                    <a:tint val="75000"/>
                  </a:schemeClr>
                </a:solidFill>
              </a:defRPr>
            </a:lvl5pPr>
            <a:lvl6pPr marL="9600057" indent="0">
              <a:buNone/>
              <a:defRPr sz="6719">
                <a:solidFill>
                  <a:schemeClr val="tx1">
                    <a:tint val="75000"/>
                  </a:schemeClr>
                </a:solidFill>
              </a:defRPr>
            </a:lvl6pPr>
            <a:lvl7pPr marL="11520068" indent="0">
              <a:buNone/>
              <a:defRPr sz="6719">
                <a:solidFill>
                  <a:schemeClr val="tx1">
                    <a:tint val="75000"/>
                  </a:schemeClr>
                </a:solidFill>
              </a:defRPr>
            </a:lvl7pPr>
            <a:lvl8pPr marL="13440080" indent="0">
              <a:buNone/>
              <a:defRPr sz="6719">
                <a:solidFill>
                  <a:schemeClr val="tx1">
                    <a:tint val="75000"/>
                  </a:schemeClr>
                </a:solidFill>
              </a:defRPr>
            </a:lvl8pPr>
            <a:lvl9pPr marL="15360091" indent="0">
              <a:buNone/>
              <a:defRPr sz="671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11176A-8B3F-4505-BB49-E33616D15000}" type="datetimeFigureOut">
              <a:rPr lang="en-US" smtClean="0"/>
              <a:t>3/17/2022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1307078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70044" y="7666780"/>
            <a:ext cx="18360271"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870323" y="7666780"/>
            <a:ext cx="18360271" cy="1827360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511176A-8B3F-4505-BB49-E33616D15000}"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3271773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533362"/>
            <a:ext cx="37260550" cy="5566751"/>
          </a:xfrm>
        </p:spPr>
        <p:txBody>
          <a:bodyPr/>
          <a:lstStyle/>
          <a:p>
            <a:r>
              <a:rPr lang="en-US"/>
              <a:t>Click to edit Master title style</a:t>
            </a:r>
          </a:p>
        </p:txBody>
      </p:sp>
      <p:sp>
        <p:nvSpPr>
          <p:cNvPr id="3" name="Text Placeholder 2"/>
          <p:cNvSpPr>
            <a:spLocks noGrp="1"/>
          </p:cNvSpPr>
          <p:nvPr>
            <p:ph type="body" idx="1"/>
          </p:nvPr>
        </p:nvSpPr>
        <p:spPr>
          <a:xfrm>
            <a:off x="2975675" y="7060106"/>
            <a:ext cx="18275892" cy="3460049"/>
          </a:xfrm>
        </p:spPr>
        <p:txBody>
          <a:bodyPr anchor="b"/>
          <a:lstStyle>
            <a:lvl1pPr marL="0" indent="0">
              <a:buNone/>
              <a:defRPr sz="10079" b="1"/>
            </a:lvl1pPr>
            <a:lvl2pPr marL="1920011" indent="0">
              <a:buNone/>
              <a:defRPr sz="8399" b="1"/>
            </a:lvl2pPr>
            <a:lvl3pPr marL="3840023" indent="0">
              <a:buNone/>
              <a:defRPr sz="7559" b="1"/>
            </a:lvl3pPr>
            <a:lvl4pPr marL="5760034" indent="0">
              <a:buNone/>
              <a:defRPr sz="6719" b="1"/>
            </a:lvl4pPr>
            <a:lvl5pPr marL="7680046" indent="0">
              <a:buNone/>
              <a:defRPr sz="6719" b="1"/>
            </a:lvl5pPr>
            <a:lvl6pPr marL="9600057" indent="0">
              <a:buNone/>
              <a:defRPr sz="6719" b="1"/>
            </a:lvl6pPr>
            <a:lvl7pPr marL="11520068" indent="0">
              <a:buNone/>
              <a:defRPr sz="6719" b="1"/>
            </a:lvl7pPr>
            <a:lvl8pPr marL="13440080" indent="0">
              <a:buNone/>
              <a:defRPr sz="6719" b="1"/>
            </a:lvl8pPr>
            <a:lvl9pPr marL="15360091" indent="0">
              <a:buNone/>
              <a:defRPr sz="6719" b="1"/>
            </a:lvl9pPr>
          </a:lstStyle>
          <a:p>
            <a:pPr lvl="0"/>
            <a:r>
              <a:rPr lang="en-US"/>
              <a:t>Click to edit Master text styles</a:t>
            </a:r>
          </a:p>
        </p:txBody>
      </p:sp>
      <p:sp>
        <p:nvSpPr>
          <p:cNvPr id="4" name="Content Placeholder 3"/>
          <p:cNvSpPr>
            <a:spLocks noGrp="1"/>
          </p:cNvSpPr>
          <p:nvPr>
            <p:ph sz="half" idx="2"/>
          </p:nvPr>
        </p:nvSpPr>
        <p:spPr>
          <a:xfrm>
            <a:off x="2975675" y="10520155"/>
            <a:ext cx="18275892"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870325" y="7060106"/>
            <a:ext cx="18365898" cy="3460049"/>
          </a:xfrm>
        </p:spPr>
        <p:txBody>
          <a:bodyPr anchor="b"/>
          <a:lstStyle>
            <a:lvl1pPr marL="0" indent="0">
              <a:buNone/>
              <a:defRPr sz="10079" b="1"/>
            </a:lvl1pPr>
            <a:lvl2pPr marL="1920011" indent="0">
              <a:buNone/>
              <a:defRPr sz="8399" b="1"/>
            </a:lvl2pPr>
            <a:lvl3pPr marL="3840023" indent="0">
              <a:buNone/>
              <a:defRPr sz="7559" b="1"/>
            </a:lvl3pPr>
            <a:lvl4pPr marL="5760034" indent="0">
              <a:buNone/>
              <a:defRPr sz="6719" b="1"/>
            </a:lvl4pPr>
            <a:lvl5pPr marL="7680046" indent="0">
              <a:buNone/>
              <a:defRPr sz="6719" b="1"/>
            </a:lvl5pPr>
            <a:lvl6pPr marL="9600057" indent="0">
              <a:buNone/>
              <a:defRPr sz="6719" b="1"/>
            </a:lvl6pPr>
            <a:lvl7pPr marL="11520068" indent="0">
              <a:buNone/>
              <a:defRPr sz="6719" b="1"/>
            </a:lvl7pPr>
            <a:lvl8pPr marL="13440080" indent="0">
              <a:buNone/>
              <a:defRPr sz="6719" b="1"/>
            </a:lvl8pPr>
            <a:lvl9pPr marL="15360091" indent="0">
              <a:buNone/>
              <a:defRPr sz="6719" b="1"/>
            </a:lvl9pPr>
          </a:lstStyle>
          <a:p>
            <a:pPr lvl="0"/>
            <a:r>
              <a:rPr lang="en-US"/>
              <a:t>Click to edit Master text styles</a:t>
            </a:r>
          </a:p>
        </p:txBody>
      </p:sp>
      <p:sp>
        <p:nvSpPr>
          <p:cNvPr id="6" name="Content Placeholder 5"/>
          <p:cNvSpPr>
            <a:spLocks noGrp="1"/>
          </p:cNvSpPr>
          <p:nvPr>
            <p:ph sz="quarter" idx="4"/>
          </p:nvPr>
        </p:nvSpPr>
        <p:spPr>
          <a:xfrm>
            <a:off x="21870325" y="10520155"/>
            <a:ext cx="18365898" cy="154735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511176A-8B3F-4505-BB49-E33616D15000}" type="datetimeFigureOut">
              <a:rPr lang="en-US" smtClean="0"/>
              <a:t>3/17/2022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589862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511176A-8B3F-4505-BB49-E33616D15000}" type="datetimeFigureOut">
              <a:rPr lang="en-US" smtClean="0"/>
              <a:t>3/17/2022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1961836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11176A-8B3F-4505-BB49-E33616D15000}" type="datetimeFigureOut">
              <a:rPr lang="en-US" smtClean="0"/>
              <a:t>3/17/2022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2583088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920028"/>
            <a:ext cx="13933330" cy="6720099"/>
          </a:xfrm>
        </p:spPr>
        <p:txBody>
          <a:bodyPr anchor="b"/>
          <a:lstStyle>
            <a:lvl1pPr>
              <a:defRPr sz="13438"/>
            </a:lvl1pPr>
          </a:lstStyle>
          <a:p>
            <a:r>
              <a:rPr lang="en-US"/>
              <a:t>Click to edit Master title style</a:t>
            </a:r>
          </a:p>
        </p:txBody>
      </p:sp>
      <p:sp>
        <p:nvSpPr>
          <p:cNvPr id="3" name="Content Placeholder 2"/>
          <p:cNvSpPr>
            <a:spLocks noGrp="1"/>
          </p:cNvSpPr>
          <p:nvPr>
            <p:ph idx="1"/>
          </p:nvPr>
        </p:nvSpPr>
        <p:spPr>
          <a:xfrm>
            <a:off x="18365898" y="4146734"/>
            <a:ext cx="21870323" cy="20466969"/>
          </a:xfrm>
        </p:spPr>
        <p:txBody>
          <a:bodyPr/>
          <a:lstStyle>
            <a:lvl1pPr>
              <a:defRPr sz="13438"/>
            </a:lvl1pPr>
            <a:lvl2pPr>
              <a:defRPr sz="11759"/>
            </a:lvl2pPr>
            <a:lvl3pPr>
              <a:defRPr sz="10079"/>
            </a:lvl3pPr>
            <a:lvl4pPr>
              <a:defRPr sz="8399"/>
            </a:lvl4pPr>
            <a:lvl5pPr>
              <a:defRPr sz="8399"/>
            </a:lvl5pPr>
            <a:lvl6pPr>
              <a:defRPr sz="8399"/>
            </a:lvl6pPr>
            <a:lvl7pPr>
              <a:defRPr sz="8399"/>
            </a:lvl7pPr>
            <a:lvl8pPr>
              <a:defRPr sz="8399"/>
            </a:lvl8pPr>
            <a:lvl9pPr>
              <a:defRPr sz="83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75671" y="8640127"/>
            <a:ext cx="13933330" cy="16006905"/>
          </a:xfrm>
        </p:spPr>
        <p:txBody>
          <a:bodyPr/>
          <a:lstStyle>
            <a:lvl1pPr marL="0" indent="0">
              <a:buNone/>
              <a:defRPr sz="6719"/>
            </a:lvl1pPr>
            <a:lvl2pPr marL="1920011" indent="0">
              <a:buNone/>
              <a:defRPr sz="5879"/>
            </a:lvl2pPr>
            <a:lvl3pPr marL="3840023" indent="0">
              <a:buNone/>
              <a:defRPr sz="5039"/>
            </a:lvl3pPr>
            <a:lvl4pPr marL="5760034" indent="0">
              <a:buNone/>
              <a:defRPr sz="4200"/>
            </a:lvl4pPr>
            <a:lvl5pPr marL="7680046" indent="0">
              <a:buNone/>
              <a:defRPr sz="4200"/>
            </a:lvl5pPr>
            <a:lvl6pPr marL="9600057" indent="0">
              <a:buNone/>
              <a:defRPr sz="4200"/>
            </a:lvl6pPr>
            <a:lvl7pPr marL="11520068" indent="0">
              <a:buNone/>
              <a:defRPr sz="4200"/>
            </a:lvl7pPr>
            <a:lvl8pPr marL="13440080" indent="0">
              <a:buNone/>
              <a:defRPr sz="4200"/>
            </a:lvl8pPr>
            <a:lvl9pPr marL="15360091"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4511176A-8B3F-4505-BB49-E33616D15000}"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371093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75671" y="1920028"/>
            <a:ext cx="13933330" cy="6720099"/>
          </a:xfrm>
        </p:spPr>
        <p:txBody>
          <a:bodyPr anchor="b"/>
          <a:lstStyle>
            <a:lvl1pPr>
              <a:defRPr sz="13438"/>
            </a:lvl1pPr>
          </a:lstStyle>
          <a:p>
            <a:r>
              <a:rPr lang="en-US"/>
              <a:t>Click to edit Master title style</a:t>
            </a:r>
          </a:p>
        </p:txBody>
      </p:sp>
      <p:sp>
        <p:nvSpPr>
          <p:cNvPr id="3" name="Picture Placeholder 2"/>
          <p:cNvSpPr>
            <a:spLocks noGrp="1" noChangeAspect="1"/>
          </p:cNvSpPr>
          <p:nvPr>
            <p:ph type="pic" idx="1"/>
          </p:nvPr>
        </p:nvSpPr>
        <p:spPr>
          <a:xfrm>
            <a:off x="18365898" y="4146734"/>
            <a:ext cx="21870323" cy="20466969"/>
          </a:xfrm>
        </p:spPr>
        <p:txBody>
          <a:bodyPr anchor="t"/>
          <a:lstStyle>
            <a:lvl1pPr marL="0" indent="0">
              <a:buNone/>
              <a:defRPr sz="13438"/>
            </a:lvl1pPr>
            <a:lvl2pPr marL="1920011" indent="0">
              <a:buNone/>
              <a:defRPr sz="11759"/>
            </a:lvl2pPr>
            <a:lvl3pPr marL="3840023" indent="0">
              <a:buNone/>
              <a:defRPr sz="10079"/>
            </a:lvl3pPr>
            <a:lvl4pPr marL="5760034" indent="0">
              <a:buNone/>
              <a:defRPr sz="8399"/>
            </a:lvl4pPr>
            <a:lvl5pPr marL="7680046" indent="0">
              <a:buNone/>
              <a:defRPr sz="8399"/>
            </a:lvl5pPr>
            <a:lvl6pPr marL="9600057" indent="0">
              <a:buNone/>
              <a:defRPr sz="8399"/>
            </a:lvl6pPr>
            <a:lvl7pPr marL="11520068" indent="0">
              <a:buNone/>
              <a:defRPr sz="8399"/>
            </a:lvl7pPr>
            <a:lvl8pPr marL="13440080" indent="0">
              <a:buNone/>
              <a:defRPr sz="8399"/>
            </a:lvl8pPr>
            <a:lvl9pPr marL="15360091" indent="0">
              <a:buNone/>
              <a:defRPr sz="8399"/>
            </a:lvl9pPr>
          </a:lstStyle>
          <a:p>
            <a:r>
              <a:rPr lang="en-US"/>
              <a:t>Click icon to add picture</a:t>
            </a:r>
          </a:p>
        </p:txBody>
      </p:sp>
      <p:sp>
        <p:nvSpPr>
          <p:cNvPr id="4" name="Text Placeholder 3"/>
          <p:cNvSpPr>
            <a:spLocks noGrp="1"/>
          </p:cNvSpPr>
          <p:nvPr>
            <p:ph type="body" sz="half" idx="2"/>
          </p:nvPr>
        </p:nvSpPr>
        <p:spPr>
          <a:xfrm>
            <a:off x="2975671" y="8640127"/>
            <a:ext cx="13933330" cy="16006905"/>
          </a:xfrm>
        </p:spPr>
        <p:txBody>
          <a:bodyPr/>
          <a:lstStyle>
            <a:lvl1pPr marL="0" indent="0">
              <a:buNone/>
              <a:defRPr sz="6719"/>
            </a:lvl1pPr>
            <a:lvl2pPr marL="1920011" indent="0">
              <a:buNone/>
              <a:defRPr sz="5879"/>
            </a:lvl2pPr>
            <a:lvl3pPr marL="3840023" indent="0">
              <a:buNone/>
              <a:defRPr sz="5039"/>
            </a:lvl3pPr>
            <a:lvl4pPr marL="5760034" indent="0">
              <a:buNone/>
              <a:defRPr sz="4200"/>
            </a:lvl4pPr>
            <a:lvl5pPr marL="7680046" indent="0">
              <a:buNone/>
              <a:defRPr sz="4200"/>
            </a:lvl5pPr>
            <a:lvl6pPr marL="9600057" indent="0">
              <a:buNone/>
              <a:defRPr sz="4200"/>
            </a:lvl6pPr>
            <a:lvl7pPr marL="11520068" indent="0">
              <a:buNone/>
              <a:defRPr sz="4200"/>
            </a:lvl7pPr>
            <a:lvl8pPr marL="13440080" indent="0">
              <a:buNone/>
              <a:defRPr sz="4200"/>
            </a:lvl8pPr>
            <a:lvl9pPr marL="15360091"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4511176A-8B3F-4505-BB49-E33616D15000}" type="datetimeFigureOut">
              <a:rPr lang="en-US" smtClean="0"/>
              <a:t>3/17/2022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B733E3-52D4-4700-9F8C-1903DA5518D1}" type="slidenum">
              <a:rPr lang="en-US" smtClean="0"/>
              <a:t>‹#›</a:t>
            </a:fld>
            <a:endParaRPr lang="en-US"/>
          </a:p>
        </p:txBody>
      </p:sp>
    </p:spTree>
    <p:extLst>
      <p:ext uri="{BB962C8B-B14F-4D97-AF65-F5344CB8AC3E}">
        <p14:creationId xmlns:p14="http://schemas.microsoft.com/office/powerpoint/2010/main" val="14795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1F1F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70044" y="1533362"/>
            <a:ext cx="37260550" cy="556675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70044" y="7666780"/>
            <a:ext cx="37260550" cy="1827360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70044" y="26693734"/>
            <a:ext cx="9720144" cy="1533356"/>
          </a:xfrm>
          <a:prstGeom prst="rect">
            <a:avLst/>
          </a:prstGeom>
        </p:spPr>
        <p:txBody>
          <a:bodyPr vert="horz" lIns="91440" tIns="45720" rIns="91440" bIns="45720" rtlCol="0" anchor="ctr"/>
          <a:lstStyle>
            <a:lvl1pPr algn="l">
              <a:defRPr sz="5039">
                <a:solidFill>
                  <a:schemeClr val="tx1">
                    <a:tint val="75000"/>
                  </a:schemeClr>
                </a:solidFill>
              </a:defRPr>
            </a:lvl1pPr>
          </a:lstStyle>
          <a:p>
            <a:fld id="{4511176A-8B3F-4505-BB49-E33616D15000}" type="datetimeFigureOut">
              <a:rPr lang="en-US" smtClean="0"/>
              <a:t>3/17/2022</a:t>
            </a:fld>
            <a:endParaRPr lang="en-US"/>
          </a:p>
        </p:txBody>
      </p:sp>
      <p:sp>
        <p:nvSpPr>
          <p:cNvPr id="5" name="Footer Placeholder 4"/>
          <p:cNvSpPr>
            <a:spLocks noGrp="1"/>
          </p:cNvSpPr>
          <p:nvPr>
            <p:ph type="ftr" sz="quarter" idx="3"/>
          </p:nvPr>
        </p:nvSpPr>
        <p:spPr>
          <a:xfrm>
            <a:off x="14310212" y="26693734"/>
            <a:ext cx="14580215" cy="1533356"/>
          </a:xfrm>
          <a:prstGeom prst="rect">
            <a:avLst/>
          </a:prstGeom>
        </p:spPr>
        <p:txBody>
          <a:bodyPr vert="horz" lIns="91440" tIns="45720" rIns="91440" bIns="45720" rtlCol="0" anchor="ctr"/>
          <a:lstStyle>
            <a:lvl1pPr algn="ctr">
              <a:defRPr sz="503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510450" y="26693734"/>
            <a:ext cx="9720144" cy="1533356"/>
          </a:xfrm>
          <a:prstGeom prst="rect">
            <a:avLst/>
          </a:prstGeom>
        </p:spPr>
        <p:txBody>
          <a:bodyPr vert="horz" lIns="91440" tIns="45720" rIns="91440" bIns="45720" rtlCol="0" anchor="ctr"/>
          <a:lstStyle>
            <a:lvl1pPr algn="r">
              <a:defRPr sz="5039">
                <a:solidFill>
                  <a:schemeClr val="tx1">
                    <a:tint val="75000"/>
                  </a:schemeClr>
                </a:solidFill>
              </a:defRPr>
            </a:lvl1pPr>
          </a:lstStyle>
          <a:p>
            <a:fld id="{A5B733E3-52D4-4700-9F8C-1903DA5518D1}" type="slidenum">
              <a:rPr lang="en-US" smtClean="0"/>
              <a:t>‹#›</a:t>
            </a:fld>
            <a:endParaRPr lang="en-US"/>
          </a:p>
        </p:txBody>
      </p:sp>
    </p:spTree>
    <p:extLst>
      <p:ext uri="{BB962C8B-B14F-4D97-AF65-F5344CB8AC3E}">
        <p14:creationId xmlns:p14="http://schemas.microsoft.com/office/powerpoint/2010/main" val="311100910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840023" rtl="0" eaLnBrk="1" latinLnBrk="0" hangingPunct="1">
        <a:lnSpc>
          <a:spcPct val="90000"/>
        </a:lnSpc>
        <a:spcBef>
          <a:spcPct val="0"/>
        </a:spcBef>
        <a:buNone/>
        <a:defRPr sz="18478" kern="1200">
          <a:solidFill>
            <a:schemeClr val="tx1"/>
          </a:solidFill>
          <a:latin typeface="+mj-lt"/>
          <a:ea typeface="+mj-ea"/>
          <a:cs typeface="+mj-cs"/>
        </a:defRPr>
      </a:lvl1pPr>
    </p:titleStyle>
    <p:bodyStyle>
      <a:lvl1pPr marL="960006" indent="-960006" algn="l" defTabSz="3840023" rtl="0" eaLnBrk="1" latinLnBrk="0" hangingPunct="1">
        <a:lnSpc>
          <a:spcPct val="90000"/>
        </a:lnSpc>
        <a:spcBef>
          <a:spcPts val="4200"/>
        </a:spcBef>
        <a:buFont typeface="Arial" panose="020B0604020202020204" pitchFamily="34" charset="0"/>
        <a:buChar char="•"/>
        <a:defRPr sz="11759" kern="1200">
          <a:solidFill>
            <a:schemeClr val="tx1"/>
          </a:solidFill>
          <a:latin typeface="+mn-lt"/>
          <a:ea typeface="+mn-ea"/>
          <a:cs typeface="+mn-cs"/>
        </a:defRPr>
      </a:lvl1pPr>
      <a:lvl2pPr marL="2880017" indent="-960006" algn="l" defTabSz="3840023" rtl="0" eaLnBrk="1" latinLnBrk="0" hangingPunct="1">
        <a:lnSpc>
          <a:spcPct val="90000"/>
        </a:lnSpc>
        <a:spcBef>
          <a:spcPts val="2100"/>
        </a:spcBef>
        <a:buFont typeface="Arial" panose="020B0604020202020204" pitchFamily="34" charset="0"/>
        <a:buChar char="•"/>
        <a:defRPr sz="10079" kern="1200">
          <a:solidFill>
            <a:schemeClr val="tx1"/>
          </a:solidFill>
          <a:latin typeface="+mn-lt"/>
          <a:ea typeface="+mn-ea"/>
          <a:cs typeface="+mn-cs"/>
        </a:defRPr>
      </a:lvl2pPr>
      <a:lvl3pPr marL="4800029" indent="-960006" algn="l" defTabSz="3840023" rtl="0" eaLnBrk="1" latinLnBrk="0" hangingPunct="1">
        <a:lnSpc>
          <a:spcPct val="90000"/>
        </a:lnSpc>
        <a:spcBef>
          <a:spcPts val="2100"/>
        </a:spcBef>
        <a:buFont typeface="Arial" panose="020B0604020202020204" pitchFamily="34" charset="0"/>
        <a:buChar char="•"/>
        <a:defRPr sz="8399" kern="1200">
          <a:solidFill>
            <a:schemeClr val="tx1"/>
          </a:solidFill>
          <a:latin typeface="+mn-lt"/>
          <a:ea typeface="+mn-ea"/>
          <a:cs typeface="+mn-cs"/>
        </a:defRPr>
      </a:lvl3pPr>
      <a:lvl4pPr marL="6720040"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4pPr>
      <a:lvl5pPr marL="8640051"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5pPr>
      <a:lvl6pPr marL="10560063"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6pPr>
      <a:lvl7pPr marL="12480074"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7pPr>
      <a:lvl8pPr marL="14400086"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8pPr>
      <a:lvl9pPr marL="16320097" indent="-960006" algn="l" defTabSz="3840023" rtl="0" eaLnBrk="1" latinLnBrk="0" hangingPunct="1">
        <a:lnSpc>
          <a:spcPct val="90000"/>
        </a:lnSpc>
        <a:spcBef>
          <a:spcPts val="2100"/>
        </a:spcBef>
        <a:buFont typeface="Arial" panose="020B0604020202020204" pitchFamily="34" charset="0"/>
        <a:buChar char="•"/>
        <a:defRPr sz="7559" kern="1200">
          <a:solidFill>
            <a:schemeClr val="tx1"/>
          </a:solidFill>
          <a:latin typeface="+mn-lt"/>
          <a:ea typeface="+mn-ea"/>
          <a:cs typeface="+mn-cs"/>
        </a:defRPr>
      </a:lvl9pPr>
    </p:bodyStyle>
    <p:otherStyle>
      <a:defPPr>
        <a:defRPr lang="en-US"/>
      </a:defPPr>
      <a:lvl1pPr marL="0" algn="l" defTabSz="3840023" rtl="0" eaLnBrk="1" latinLnBrk="0" hangingPunct="1">
        <a:defRPr sz="7559" kern="1200">
          <a:solidFill>
            <a:schemeClr val="tx1"/>
          </a:solidFill>
          <a:latin typeface="+mn-lt"/>
          <a:ea typeface="+mn-ea"/>
          <a:cs typeface="+mn-cs"/>
        </a:defRPr>
      </a:lvl1pPr>
      <a:lvl2pPr marL="1920011" algn="l" defTabSz="3840023" rtl="0" eaLnBrk="1" latinLnBrk="0" hangingPunct="1">
        <a:defRPr sz="7559" kern="1200">
          <a:solidFill>
            <a:schemeClr val="tx1"/>
          </a:solidFill>
          <a:latin typeface="+mn-lt"/>
          <a:ea typeface="+mn-ea"/>
          <a:cs typeface="+mn-cs"/>
        </a:defRPr>
      </a:lvl2pPr>
      <a:lvl3pPr marL="3840023" algn="l" defTabSz="3840023" rtl="0" eaLnBrk="1" latinLnBrk="0" hangingPunct="1">
        <a:defRPr sz="7559" kern="1200">
          <a:solidFill>
            <a:schemeClr val="tx1"/>
          </a:solidFill>
          <a:latin typeface="+mn-lt"/>
          <a:ea typeface="+mn-ea"/>
          <a:cs typeface="+mn-cs"/>
        </a:defRPr>
      </a:lvl3pPr>
      <a:lvl4pPr marL="5760034" algn="l" defTabSz="3840023" rtl="0" eaLnBrk="1" latinLnBrk="0" hangingPunct="1">
        <a:defRPr sz="7559" kern="1200">
          <a:solidFill>
            <a:schemeClr val="tx1"/>
          </a:solidFill>
          <a:latin typeface="+mn-lt"/>
          <a:ea typeface="+mn-ea"/>
          <a:cs typeface="+mn-cs"/>
        </a:defRPr>
      </a:lvl4pPr>
      <a:lvl5pPr marL="7680046" algn="l" defTabSz="3840023" rtl="0" eaLnBrk="1" latinLnBrk="0" hangingPunct="1">
        <a:defRPr sz="7559" kern="1200">
          <a:solidFill>
            <a:schemeClr val="tx1"/>
          </a:solidFill>
          <a:latin typeface="+mn-lt"/>
          <a:ea typeface="+mn-ea"/>
          <a:cs typeface="+mn-cs"/>
        </a:defRPr>
      </a:lvl5pPr>
      <a:lvl6pPr marL="9600057" algn="l" defTabSz="3840023" rtl="0" eaLnBrk="1" latinLnBrk="0" hangingPunct="1">
        <a:defRPr sz="7559" kern="1200">
          <a:solidFill>
            <a:schemeClr val="tx1"/>
          </a:solidFill>
          <a:latin typeface="+mn-lt"/>
          <a:ea typeface="+mn-ea"/>
          <a:cs typeface="+mn-cs"/>
        </a:defRPr>
      </a:lvl6pPr>
      <a:lvl7pPr marL="11520068" algn="l" defTabSz="3840023" rtl="0" eaLnBrk="1" latinLnBrk="0" hangingPunct="1">
        <a:defRPr sz="7559" kern="1200">
          <a:solidFill>
            <a:schemeClr val="tx1"/>
          </a:solidFill>
          <a:latin typeface="+mn-lt"/>
          <a:ea typeface="+mn-ea"/>
          <a:cs typeface="+mn-cs"/>
        </a:defRPr>
      </a:lvl7pPr>
      <a:lvl8pPr marL="13440080" algn="l" defTabSz="3840023" rtl="0" eaLnBrk="1" latinLnBrk="0" hangingPunct="1">
        <a:defRPr sz="7559" kern="1200">
          <a:solidFill>
            <a:schemeClr val="tx1"/>
          </a:solidFill>
          <a:latin typeface="+mn-lt"/>
          <a:ea typeface="+mn-ea"/>
          <a:cs typeface="+mn-cs"/>
        </a:defRPr>
      </a:lvl8pPr>
      <a:lvl9pPr marL="15360091" algn="l" defTabSz="3840023" rtl="0" eaLnBrk="1" latinLnBrk="0" hangingPunct="1">
        <a:defRPr sz="7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usaid.gov/global-health/health-systems-innovation/health-systems/Vision-HSS-2030"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usaid.gov/global-health/health-systems-innovation/health-systems/Vision-HSS-2030"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2F7C68-316A-4845-958D-4BC7181CDCFB}"/>
              </a:ext>
            </a:extLst>
          </p:cNvPr>
          <p:cNvSpPr/>
          <p:nvPr/>
        </p:nvSpPr>
        <p:spPr>
          <a:xfrm>
            <a:off x="477078" y="6127128"/>
            <a:ext cx="42340696" cy="19587162"/>
          </a:xfrm>
          <a:prstGeom prst="rect">
            <a:avLst/>
          </a:prstGeom>
          <a:solidFill>
            <a:srgbClr val="18AA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92BDA08-84F1-4899-99FD-5CDBE5EBD438}"/>
              </a:ext>
            </a:extLst>
          </p:cNvPr>
          <p:cNvSpPr txBox="1"/>
          <p:nvPr/>
        </p:nvSpPr>
        <p:spPr>
          <a:xfrm>
            <a:off x="21999299" y="15310430"/>
            <a:ext cx="988524" cy="914400"/>
          </a:xfrm>
          <a:prstGeom prst="rect">
            <a:avLst/>
          </a:prstGeom>
          <a:noFill/>
        </p:spPr>
        <p:txBody>
          <a:bodyPr wrap="square" rtlCol="0">
            <a:spAutoFit/>
          </a:bodyPr>
          <a:lstStyle/>
          <a:p>
            <a:endParaRPr lang="en-US"/>
          </a:p>
        </p:txBody>
      </p:sp>
      <p:sp useBgFill="1">
        <p:nvSpPr>
          <p:cNvPr id="7" name="TextBox 6">
            <a:extLst>
              <a:ext uri="{FF2B5EF4-FFF2-40B4-BE49-F238E27FC236}">
                <a16:creationId xmlns:a16="http://schemas.microsoft.com/office/drawing/2014/main" id="{2312F8EF-DB8B-44E3-ACC6-2D8138505E9A}"/>
              </a:ext>
            </a:extLst>
          </p:cNvPr>
          <p:cNvSpPr txBox="1"/>
          <p:nvPr/>
        </p:nvSpPr>
        <p:spPr>
          <a:xfrm>
            <a:off x="922955" y="6742899"/>
            <a:ext cx="12618720" cy="6444483"/>
          </a:xfrm>
          <a:prstGeom prst="rect">
            <a:avLst/>
          </a:prstGeom>
          <a:ln>
            <a:solidFill>
              <a:srgbClr val="2C2F31"/>
            </a:solidFill>
          </a:ln>
        </p:spPr>
        <p:txBody>
          <a:bodyPr wrap="square" rtlCol="0">
            <a:normAutofit/>
          </a:bodyPr>
          <a:lstStyle/>
          <a:p>
            <a:pPr lvl="1"/>
            <a:r>
              <a:rPr lang="en-US" sz="6000" b="1">
                <a:latin typeface="Quasimoda"/>
              </a:rPr>
              <a:t>Context</a:t>
            </a:r>
            <a:endParaRPr lang="en-US" sz="11500" b="1">
              <a:latin typeface="Quasimoda"/>
            </a:endParaRPr>
          </a:p>
          <a:p>
            <a:pPr lvl="1"/>
            <a:r>
              <a:rPr lang="en-US" sz="1400" b="0" i="0">
                <a:effectLst/>
                <a:latin typeface="Quasimoda"/>
              </a:rPr>
              <a:t>Describe the context in which the activit</a:t>
            </a:r>
            <a:r>
              <a:rPr lang="en-US" sz="1400">
                <a:latin typeface="Quasimoda"/>
              </a:rPr>
              <a:t>y takes place. What is the health problem that you are trying to solve? What health system challenges contribute to this problem? Why did you decide to apply a health systems approach to this problem? Why did you choose this approach over others?</a:t>
            </a:r>
            <a:endParaRPr lang="en-US" sz="1400" b="0" i="0">
              <a:effectLst/>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p:txBody>
      </p:sp>
      <p:sp useBgFill="1">
        <p:nvSpPr>
          <p:cNvPr id="8" name="TextBox 7">
            <a:extLst>
              <a:ext uri="{FF2B5EF4-FFF2-40B4-BE49-F238E27FC236}">
                <a16:creationId xmlns:a16="http://schemas.microsoft.com/office/drawing/2014/main" id="{2F656AAF-AE2A-417F-B824-591F64538CF6}"/>
              </a:ext>
            </a:extLst>
          </p:cNvPr>
          <p:cNvSpPr txBox="1"/>
          <p:nvPr/>
        </p:nvSpPr>
        <p:spPr>
          <a:xfrm>
            <a:off x="956083" y="13545196"/>
            <a:ext cx="12618720" cy="11701252"/>
          </a:xfrm>
          <a:prstGeom prst="rect">
            <a:avLst/>
          </a:prstGeom>
          <a:ln>
            <a:solidFill>
              <a:srgbClr val="2C2F31"/>
            </a:solidFill>
          </a:ln>
        </p:spPr>
        <p:txBody>
          <a:bodyPr wrap="square" rtlCol="0">
            <a:normAutofit/>
          </a:bodyPr>
          <a:lstStyle/>
          <a:p>
            <a:pPr lvl="1"/>
            <a:r>
              <a:rPr lang="en-US" sz="6000" b="1">
                <a:latin typeface="Quasimoda"/>
              </a:rPr>
              <a:t>Activity Description</a:t>
            </a:r>
            <a:endParaRPr lang="en-US" sz="11500" b="1">
              <a:latin typeface="Quasimoda"/>
            </a:endParaRPr>
          </a:p>
          <a:p>
            <a:pPr lvl="1"/>
            <a:r>
              <a:rPr lang="en-US" sz="1400">
                <a:solidFill>
                  <a:srgbClr val="000000"/>
                </a:solidFill>
                <a:latin typeface="Quasimoda"/>
              </a:rPr>
              <a:t>Please describe what you are doing to address this health system challenge. What steps did you take to implement this activity? What government agencies or other stakeholders did you work with and how did you engage them? Did you make any changes to your approach as you went along and if so, why? Have you scaled up or do you have plans to scale up?</a:t>
            </a: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p:txBody>
      </p:sp>
      <p:sp useBgFill="1">
        <p:nvSpPr>
          <p:cNvPr id="9" name="TextBox 8">
            <a:extLst>
              <a:ext uri="{FF2B5EF4-FFF2-40B4-BE49-F238E27FC236}">
                <a16:creationId xmlns:a16="http://schemas.microsoft.com/office/drawing/2014/main" id="{66798A57-AC7B-4D72-BD43-A454CF337A4A}"/>
              </a:ext>
            </a:extLst>
          </p:cNvPr>
          <p:cNvSpPr txBox="1"/>
          <p:nvPr/>
        </p:nvSpPr>
        <p:spPr>
          <a:xfrm>
            <a:off x="15290959" y="6742898"/>
            <a:ext cx="12618720" cy="9688593"/>
          </a:xfrm>
          <a:prstGeom prst="rect">
            <a:avLst/>
          </a:prstGeom>
          <a:ln>
            <a:solidFill>
              <a:srgbClr val="2C2F31"/>
            </a:solidFill>
          </a:ln>
        </p:spPr>
        <p:txBody>
          <a:bodyPr wrap="square" rtlCol="0">
            <a:normAutofit/>
          </a:bodyPr>
          <a:lstStyle/>
          <a:p>
            <a:pPr lvl="1"/>
            <a:r>
              <a:rPr lang="en-US" sz="6000" b="1">
                <a:latin typeface="Quasimoda"/>
              </a:rPr>
              <a:t>Activity Impact</a:t>
            </a:r>
            <a:endParaRPr lang="en-US" sz="11500" b="1">
              <a:latin typeface="Quasimoda"/>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400" b="0" i="0">
                <a:solidFill>
                  <a:srgbClr val="000000"/>
                </a:solidFill>
                <a:effectLst/>
                <a:latin typeface="Quasimoda"/>
              </a:rPr>
              <a:t>How did this activity strengthen the health system? Which </a:t>
            </a:r>
            <a:r>
              <a:rPr lang="en-US" sz="1400">
                <a:solidFill>
                  <a:srgbClr val="000000"/>
                </a:solidFill>
                <a:latin typeface="Quasimoda"/>
              </a:rPr>
              <a:t>components</a:t>
            </a:r>
            <a:r>
              <a:rPr lang="en-US" sz="1400" b="0" i="0">
                <a:solidFill>
                  <a:srgbClr val="000000"/>
                </a:solidFill>
                <a:effectLst/>
                <a:latin typeface="Quasimoda"/>
              </a:rPr>
              <a:t> of the </a:t>
            </a:r>
            <a:r>
              <a:rPr lang="en-US" sz="1400" b="0" i="0" dirty="0">
                <a:solidFill>
                  <a:srgbClr val="000000"/>
                </a:solidFill>
                <a:effectLst/>
                <a:latin typeface="Quasimoda"/>
                <a:hlinkClick r:id="rId2"/>
              </a:rPr>
              <a:t>health system </a:t>
            </a:r>
            <a:r>
              <a:rPr lang="en-US" sz="1400">
                <a:solidFill>
                  <a:srgbClr val="000000"/>
                </a:solidFill>
                <a:latin typeface="Quasimoda"/>
              </a:rPr>
              <a:t>did you act on (for example, did you support improvements in financing, cross-sectoral coordination, governance, local ownership, information, human resources, behavior of health system actors, service delivery, or medical products, vaccines, or technologies)? How did the pieces of your activity come together to impact equity, quality, and/or resource optimization in the health system? How did these improvements in equity, quality, and/or resource optimization lead to better health outcomes? H</a:t>
            </a:r>
            <a:r>
              <a:rPr kumimoji="0" lang="en-US" sz="1400" b="0" i="0" u="none" strike="noStrike" kern="1200" cap="none" spc="0" normalizeH="0" baseline="0" noProof="0">
                <a:ln>
                  <a:noFill/>
                </a:ln>
                <a:solidFill>
                  <a:srgbClr val="000000"/>
                </a:solidFill>
                <a:effectLst/>
                <a:uLnTx/>
                <a:uFillTx/>
                <a:latin typeface="Quasimoda"/>
                <a:ea typeface="+mn-ea"/>
                <a:cs typeface="+mn-cs"/>
              </a:rPr>
              <a:t>ow does this activity contribute to health system resiliency and/or sustainability? </a:t>
            </a:r>
          </a:p>
          <a:p>
            <a:pPr lvl="1"/>
            <a:endParaRPr lang="en-US" sz="40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b="0" i="0">
              <a:solidFill>
                <a:srgbClr val="000000"/>
              </a:solidFill>
              <a:effectLst/>
              <a:latin typeface="Quasimoda"/>
            </a:endParaRPr>
          </a:p>
        </p:txBody>
      </p:sp>
      <p:sp useBgFill="1">
        <p:nvSpPr>
          <p:cNvPr id="12" name="TextBox 11">
            <a:extLst>
              <a:ext uri="{FF2B5EF4-FFF2-40B4-BE49-F238E27FC236}">
                <a16:creationId xmlns:a16="http://schemas.microsoft.com/office/drawing/2014/main" id="{B59D285C-8D37-49B4-9A87-4F19DE33EBDA}"/>
              </a:ext>
            </a:extLst>
          </p:cNvPr>
          <p:cNvSpPr txBox="1"/>
          <p:nvPr/>
        </p:nvSpPr>
        <p:spPr>
          <a:xfrm>
            <a:off x="15312763" y="16582645"/>
            <a:ext cx="12618720" cy="8646868"/>
          </a:xfrm>
          <a:prstGeom prst="rect">
            <a:avLst/>
          </a:prstGeom>
          <a:ln>
            <a:solidFill>
              <a:srgbClr val="2C2F31"/>
            </a:solidFill>
          </a:ln>
        </p:spPr>
        <p:txBody>
          <a:bodyPr wrap="square" rtlCol="0">
            <a:normAutofit/>
          </a:bodyPr>
          <a:lstStyle/>
          <a:p>
            <a:pPr lvl="1"/>
            <a:r>
              <a:rPr lang="en-US" sz="6000" b="1">
                <a:latin typeface="Quasimoda"/>
              </a:rPr>
              <a:t>Evidence</a:t>
            </a:r>
            <a:endParaRPr lang="en-US" sz="11500" b="1">
              <a:latin typeface="Quasimoda"/>
            </a:endParaRPr>
          </a:p>
          <a:p>
            <a:pPr lvl="1"/>
            <a:r>
              <a:rPr lang="en-US" sz="1400" b="0" i="0">
                <a:solidFill>
                  <a:srgbClr val="000000"/>
                </a:solidFill>
                <a:effectLst/>
                <a:latin typeface="Quasimoda"/>
              </a:rPr>
              <a:t>What evidence do you have of your activity’s impact </a:t>
            </a:r>
            <a:r>
              <a:rPr lang="en-US" sz="1400" b="1" i="0" u="sng">
                <a:effectLst/>
                <a:latin typeface="Quasimoda"/>
              </a:rPr>
              <a:t>on health system or health outcomes</a:t>
            </a:r>
            <a:r>
              <a:rPr lang="en-US" sz="1400" b="0" i="0">
                <a:solidFill>
                  <a:srgbClr val="000000"/>
                </a:solidFill>
                <a:effectLst/>
                <a:latin typeface="Quasimoda"/>
              </a:rPr>
              <a:t>? How can you best show what your activity accomplished? How do you know that you met your goals? Is the evidence able to </a:t>
            </a:r>
            <a:r>
              <a:rPr lang="en-US" sz="1400">
                <a:solidFill>
                  <a:srgbClr val="000000"/>
                </a:solidFill>
                <a:latin typeface="Quasimoda"/>
              </a:rPr>
              <a:t>be measured? </a:t>
            </a:r>
            <a:r>
              <a:rPr lang="en-US" sz="1400" b="0" i="0">
                <a:solidFill>
                  <a:srgbClr val="000000"/>
                </a:solidFill>
                <a:effectLst/>
                <a:latin typeface="Quasimoda"/>
              </a:rPr>
              <a:t>Graphs or charts may be usefu</a:t>
            </a:r>
            <a:r>
              <a:rPr lang="en-US" sz="1400">
                <a:solidFill>
                  <a:srgbClr val="000000"/>
                </a:solidFill>
                <a:latin typeface="Quasimoda"/>
              </a:rPr>
              <a:t>l here to show this evidence.</a:t>
            </a: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p:txBody>
      </p:sp>
      <p:sp useBgFill="1">
        <p:nvSpPr>
          <p:cNvPr id="13" name="TextBox 12">
            <a:extLst>
              <a:ext uri="{FF2B5EF4-FFF2-40B4-BE49-F238E27FC236}">
                <a16:creationId xmlns:a16="http://schemas.microsoft.com/office/drawing/2014/main" id="{B57644BB-33D2-4BEB-A74B-05BAF8F48845}"/>
              </a:ext>
            </a:extLst>
          </p:cNvPr>
          <p:cNvSpPr txBox="1"/>
          <p:nvPr/>
        </p:nvSpPr>
        <p:spPr>
          <a:xfrm>
            <a:off x="29658963" y="6742898"/>
            <a:ext cx="12618720" cy="5422303"/>
          </a:xfrm>
          <a:prstGeom prst="rect">
            <a:avLst/>
          </a:prstGeom>
          <a:ln>
            <a:solidFill>
              <a:srgbClr val="2C2F31"/>
            </a:solidFill>
          </a:ln>
        </p:spPr>
        <p:txBody>
          <a:bodyPr wrap="square" rtlCol="0">
            <a:normAutofit/>
          </a:bodyPr>
          <a:lstStyle/>
          <a:p>
            <a:pPr lvl="1"/>
            <a:r>
              <a:rPr lang="en-US" sz="6000" b="1">
                <a:latin typeface="Quasimoda"/>
              </a:rPr>
              <a:t>Facilitators</a:t>
            </a:r>
            <a:endParaRPr lang="en-US" sz="11500" b="1">
              <a:latin typeface="Quasimoda"/>
            </a:endParaRPr>
          </a:p>
          <a:p>
            <a:pPr lvl="1"/>
            <a:r>
              <a:rPr lang="en-US" sz="1400" b="0" i="0">
                <a:effectLst/>
                <a:latin typeface="Calibri" panose="020F0502020204030204" pitchFamily="34" charset="0"/>
              </a:rPr>
              <a:t>What aspects of the health system, context, or </a:t>
            </a:r>
            <a:r>
              <a:rPr lang="en-US" sz="1400">
                <a:latin typeface="Calibri" panose="020F0502020204030204" pitchFamily="34" charset="0"/>
              </a:rPr>
              <a:t>external partner support helped make this successful? For example, were there existing working groups in place that enabled efficient coordination between stakeholders on this activity? Did you use a tool or knowledge resource from a global partner like WHO or UNICEF to help inform your activity? </a:t>
            </a:r>
            <a:endParaRPr lang="en-US" sz="1400" b="0" i="0">
              <a:effectLst/>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p:txBody>
      </p:sp>
      <p:sp useBgFill="1">
        <p:nvSpPr>
          <p:cNvPr id="14" name="TextBox 13">
            <a:extLst>
              <a:ext uri="{FF2B5EF4-FFF2-40B4-BE49-F238E27FC236}">
                <a16:creationId xmlns:a16="http://schemas.microsoft.com/office/drawing/2014/main" id="{4F3BB50E-2A62-4B8C-820C-F5E8817EFDB5}"/>
              </a:ext>
            </a:extLst>
          </p:cNvPr>
          <p:cNvSpPr txBox="1"/>
          <p:nvPr/>
        </p:nvSpPr>
        <p:spPr>
          <a:xfrm>
            <a:off x="29669443" y="12395972"/>
            <a:ext cx="12618720" cy="5103472"/>
          </a:xfrm>
          <a:prstGeom prst="rect">
            <a:avLst/>
          </a:prstGeom>
          <a:ln>
            <a:solidFill>
              <a:srgbClr val="2C2F31"/>
            </a:solidFill>
          </a:ln>
        </p:spPr>
        <p:txBody>
          <a:bodyPr wrap="square" rtlCol="0">
            <a:normAutofit/>
          </a:bodyPr>
          <a:lstStyle/>
          <a:p>
            <a:pPr lvl="1"/>
            <a:r>
              <a:rPr lang="en-US" sz="6000" b="1">
                <a:latin typeface="Quasimoda"/>
              </a:rPr>
              <a:t>Challenges</a:t>
            </a:r>
            <a:endParaRPr lang="en-US" sz="11500" b="1">
              <a:latin typeface="Quasimoda"/>
            </a:endParaRPr>
          </a:p>
          <a:p>
            <a:pPr lvl="1"/>
            <a:r>
              <a:rPr lang="en-US" sz="1400">
                <a:solidFill>
                  <a:srgbClr val="000000"/>
                </a:solidFill>
                <a:latin typeface="Calibri" panose="020F0502020204030204" pitchFamily="34" charset="0"/>
              </a:rPr>
              <a:t>What were some problems or challenges that you faced during your activity implementation? Did you expect these challenges or were they unanticipated? How did you respond to these challenges?</a:t>
            </a: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Quasimoda"/>
            </a:endParaRPr>
          </a:p>
        </p:txBody>
      </p:sp>
      <p:sp useBgFill="1">
        <p:nvSpPr>
          <p:cNvPr id="15" name="TextBox 14">
            <a:extLst>
              <a:ext uri="{FF2B5EF4-FFF2-40B4-BE49-F238E27FC236}">
                <a16:creationId xmlns:a16="http://schemas.microsoft.com/office/drawing/2014/main" id="{B40AF2C4-3148-4F3B-A4EF-480F59DDD044}"/>
              </a:ext>
            </a:extLst>
          </p:cNvPr>
          <p:cNvSpPr txBox="1"/>
          <p:nvPr/>
        </p:nvSpPr>
        <p:spPr>
          <a:xfrm>
            <a:off x="29669443" y="17857259"/>
            <a:ext cx="12618720" cy="7389190"/>
          </a:xfrm>
          <a:prstGeom prst="rect">
            <a:avLst/>
          </a:prstGeom>
          <a:ln>
            <a:solidFill>
              <a:srgbClr val="2C2F31"/>
            </a:solidFill>
          </a:ln>
        </p:spPr>
        <p:txBody>
          <a:bodyPr wrap="square" rtlCol="0">
            <a:normAutofit/>
          </a:bodyPr>
          <a:lstStyle/>
          <a:p>
            <a:pPr lvl="1"/>
            <a:r>
              <a:rPr lang="en-US" sz="6000" b="1">
                <a:latin typeface="Quasimoda"/>
              </a:rPr>
              <a:t>Lessons Learned</a:t>
            </a:r>
            <a:endParaRPr lang="en-US" sz="11500" b="1">
              <a:latin typeface="Quasimoda"/>
            </a:endParaRPr>
          </a:p>
          <a:p>
            <a:pPr lvl="1"/>
            <a:r>
              <a:rPr lang="en-US" sz="1400">
                <a:solidFill>
                  <a:srgbClr val="000000"/>
                </a:solidFill>
                <a:latin typeface="Calibri" panose="020F0502020204030204" pitchFamily="34" charset="0"/>
              </a:rPr>
              <a:t>What lessons have you learned while you </a:t>
            </a:r>
            <a:r>
              <a:rPr lang="en-US" sz="1400">
                <a:latin typeface="Calibri" panose="020F0502020204030204" pitchFamily="34" charset="0"/>
              </a:rPr>
              <a:t>implemented this activity? How will this impact future activities or approaches? What advice would you give to other implementers and health systems actors in other countries that might want to adapt your approach? </a:t>
            </a:r>
            <a:endParaRPr lang="en-US" sz="1400">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4000">
              <a:solidFill>
                <a:srgbClr val="000000"/>
              </a:solidFill>
              <a:latin typeface="Quasimoda"/>
            </a:endParaRPr>
          </a:p>
        </p:txBody>
      </p:sp>
      <p:pic>
        <p:nvPicPr>
          <p:cNvPr id="1034" name="Picture 10">
            <a:extLst>
              <a:ext uri="{FF2B5EF4-FFF2-40B4-BE49-F238E27FC236}">
                <a16:creationId xmlns:a16="http://schemas.microsoft.com/office/drawing/2014/main" id="{269D8021-FDD1-41FA-9611-789A79F1D7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5905" y="26540671"/>
            <a:ext cx="6964960"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80E0BEF5-D9DA-4745-A3EE-F7D9440C94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6907" y="26607031"/>
            <a:ext cx="5498654"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5B4BDCE6-553F-4CDA-9A95-9E4E5456690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353715" y="26718510"/>
            <a:ext cx="9593502" cy="11868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3CB5F250-F43D-46EF-97B4-234CC2D8DF6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957781" y="26310648"/>
            <a:ext cx="3374021" cy="219092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ome Launch : Health Systems Strengthening Accelerator">
            <a:extLst>
              <a:ext uri="{FF2B5EF4-FFF2-40B4-BE49-F238E27FC236}">
                <a16:creationId xmlns:a16="http://schemas.microsoft.com/office/drawing/2014/main" id="{22CFCC2C-D070-4407-B830-8D0ACBDC3B4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658962" y="1024042"/>
            <a:ext cx="11995495" cy="3340986"/>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Bill &amp;amp; Melinda Gates Foundation Logo PNG Transparent – Brands Logos">
            <a:extLst>
              <a:ext uri="{FF2B5EF4-FFF2-40B4-BE49-F238E27FC236}">
                <a16:creationId xmlns:a16="http://schemas.microsoft.com/office/drawing/2014/main" id="{0347F0DE-93B8-4E33-84E7-A8475E01F48A}"/>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t="33618" b="35546"/>
          <a:stretch/>
        </p:blipFill>
        <p:spPr bwMode="auto">
          <a:xfrm>
            <a:off x="33194123" y="26243572"/>
            <a:ext cx="8592281" cy="2454759"/>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a:extLst>
              <a:ext uri="{FF2B5EF4-FFF2-40B4-BE49-F238E27FC236}">
                <a16:creationId xmlns:a16="http://schemas.microsoft.com/office/drawing/2014/main" id="{33B1D01F-76C7-4928-AE09-ED6465F05713}"/>
              </a:ext>
            </a:extLst>
          </p:cNvPr>
          <p:cNvCxnSpPr/>
          <p:nvPr/>
        </p:nvCxnSpPr>
        <p:spPr>
          <a:xfrm>
            <a:off x="0" y="26072104"/>
            <a:ext cx="43200638" cy="0"/>
          </a:xfrm>
          <a:prstGeom prst="line">
            <a:avLst/>
          </a:prstGeom>
          <a:ln>
            <a:solidFill>
              <a:srgbClr val="2C2F31"/>
            </a:solidFill>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CCC308E-C6C3-47D4-93D7-72F302FFAA5B}"/>
              </a:ext>
            </a:extLst>
          </p:cNvPr>
          <p:cNvCxnSpPr/>
          <p:nvPr/>
        </p:nvCxnSpPr>
        <p:spPr>
          <a:xfrm>
            <a:off x="0" y="5511357"/>
            <a:ext cx="43200638" cy="0"/>
          </a:xfrm>
          <a:prstGeom prst="line">
            <a:avLst/>
          </a:prstGeom>
          <a:ln w="6350">
            <a:solidFill>
              <a:srgbClr val="2C2F31"/>
            </a:solidFill>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02E7CCE3-843F-40D7-A33E-D2210283DBAD}"/>
              </a:ext>
            </a:extLst>
          </p:cNvPr>
          <p:cNvSpPr txBox="1"/>
          <p:nvPr/>
        </p:nvSpPr>
        <p:spPr>
          <a:xfrm>
            <a:off x="976907" y="1456528"/>
            <a:ext cx="4624285" cy="2215991"/>
          </a:xfrm>
          <a:prstGeom prst="rect">
            <a:avLst/>
          </a:prstGeom>
          <a:noFill/>
        </p:spPr>
        <p:txBody>
          <a:bodyPr wrap="square" rtlCol="0">
            <a:spAutoFit/>
          </a:bodyPr>
          <a:lstStyle/>
          <a:p>
            <a:r>
              <a:rPr lang="en-US" sz="13800" b="1">
                <a:latin typeface="Quasimoda"/>
              </a:rPr>
              <a:t>Title</a:t>
            </a:r>
          </a:p>
        </p:txBody>
      </p:sp>
      <p:sp>
        <p:nvSpPr>
          <p:cNvPr id="23" name="TextBox 22">
            <a:extLst>
              <a:ext uri="{FF2B5EF4-FFF2-40B4-BE49-F238E27FC236}">
                <a16:creationId xmlns:a16="http://schemas.microsoft.com/office/drawing/2014/main" id="{61990556-07D2-47EC-869A-8CFC9108B0D9}"/>
              </a:ext>
            </a:extLst>
          </p:cNvPr>
          <p:cNvSpPr txBox="1"/>
          <p:nvPr/>
        </p:nvSpPr>
        <p:spPr>
          <a:xfrm>
            <a:off x="922955" y="3493716"/>
            <a:ext cx="18341007" cy="1938992"/>
          </a:xfrm>
          <a:prstGeom prst="rect">
            <a:avLst/>
          </a:prstGeom>
          <a:noFill/>
        </p:spPr>
        <p:txBody>
          <a:bodyPr wrap="square" rtlCol="0">
            <a:spAutoFit/>
          </a:bodyPr>
          <a:lstStyle/>
          <a:p>
            <a:r>
              <a:rPr lang="en-US" sz="6000">
                <a:latin typeface="Quasimoda"/>
              </a:rPr>
              <a:t>Author Names and Information</a:t>
            </a:r>
          </a:p>
          <a:p>
            <a:r>
              <a:rPr lang="en-US" sz="6000">
                <a:latin typeface="Quasimoda"/>
              </a:rPr>
              <a:t>Include Organization or Department Names if Needed</a:t>
            </a:r>
          </a:p>
        </p:txBody>
      </p:sp>
      <p:sp>
        <p:nvSpPr>
          <p:cNvPr id="3" name="TextBox 2">
            <a:extLst>
              <a:ext uri="{FF2B5EF4-FFF2-40B4-BE49-F238E27FC236}">
                <a16:creationId xmlns:a16="http://schemas.microsoft.com/office/drawing/2014/main" id="{982D5B9A-2FAD-40D5-A49F-51D723120687}"/>
              </a:ext>
            </a:extLst>
          </p:cNvPr>
          <p:cNvSpPr txBox="1"/>
          <p:nvPr/>
        </p:nvSpPr>
        <p:spPr>
          <a:xfrm>
            <a:off x="985152" y="382147"/>
            <a:ext cx="27869247"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0" i="0">
                <a:solidFill>
                  <a:srgbClr val="000000"/>
                </a:solidFill>
                <a:effectLst/>
                <a:latin typeface="Quasimoda"/>
              </a:rPr>
              <a:t>Learning Question 1: </a:t>
            </a:r>
            <a:r>
              <a:rPr lang="en-US" sz="4000" b="0" i="1">
                <a:solidFill>
                  <a:srgbClr val="000000"/>
                </a:solidFill>
                <a:effectLst/>
                <a:latin typeface="Quasimoda"/>
              </a:rPr>
              <a:t>What are the contributions of systems thinking approaches and tools to changes in health system outcomes? How do systems thinking approaches affect health system outcomes?</a:t>
            </a:r>
            <a:r>
              <a:rPr lang="en-US" sz="4000" b="0" i="0">
                <a:solidFill>
                  <a:srgbClr val="000000"/>
                </a:solidFill>
                <a:effectLst/>
                <a:latin typeface="Quasimoda"/>
              </a:rPr>
              <a:t> </a:t>
            </a:r>
            <a:endParaRPr lang="en-US" sz="8800">
              <a:latin typeface="Quasimoda"/>
            </a:endParaRPr>
          </a:p>
        </p:txBody>
      </p:sp>
      <p:pic>
        <p:nvPicPr>
          <p:cNvPr id="24" name="Picture 2" descr="Circular graphic: Building Blocks, Learning &amp; Adaptation, Cross-cutting Approaches, Social &amp; Behavior Change, Cross-sectoral Linkages, Enable Local Organizations, Equity | Quality | Resource Optimization, Better Health Outcomes">
            <a:extLst>
              <a:ext uri="{FF2B5EF4-FFF2-40B4-BE49-F238E27FC236}">
                <a16:creationId xmlns:a16="http://schemas.microsoft.com/office/drawing/2014/main" id="{521575B5-C826-4F15-A990-8D0A4FA8613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660786" y="13612273"/>
            <a:ext cx="3248893" cy="2798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4617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2F7C68-316A-4845-958D-4BC7181CDCFB}"/>
              </a:ext>
            </a:extLst>
          </p:cNvPr>
          <p:cNvSpPr/>
          <p:nvPr/>
        </p:nvSpPr>
        <p:spPr>
          <a:xfrm>
            <a:off x="477078" y="6127128"/>
            <a:ext cx="42340696" cy="19587162"/>
          </a:xfrm>
          <a:prstGeom prst="rect">
            <a:avLst/>
          </a:prstGeom>
          <a:solidFill>
            <a:srgbClr val="18AAB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92BDA08-84F1-4899-99FD-5CDBE5EBD438}"/>
              </a:ext>
            </a:extLst>
          </p:cNvPr>
          <p:cNvSpPr txBox="1"/>
          <p:nvPr/>
        </p:nvSpPr>
        <p:spPr>
          <a:xfrm>
            <a:off x="21999299" y="15310430"/>
            <a:ext cx="988524" cy="914400"/>
          </a:xfrm>
          <a:prstGeom prst="rect">
            <a:avLst/>
          </a:prstGeom>
          <a:noFill/>
        </p:spPr>
        <p:txBody>
          <a:bodyPr wrap="square" rtlCol="0">
            <a:spAutoFit/>
          </a:bodyPr>
          <a:lstStyle/>
          <a:p>
            <a:endParaRPr lang="en-US"/>
          </a:p>
        </p:txBody>
      </p:sp>
      <p:sp useBgFill="1">
        <p:nvSpPr>
          <p:cNvPr id="7" name="TextBox 6">
            <a:extLst>
              <a:ext uri="{FF2B5EF4-FFF2-40B4-BE49-F238E27FC236}">
                <a16:creationId xmlns:a16="http://schemas.microsoft.com/office/drawing/2014/main" id="{2312F8EF-DB8B-44E3-ACC6-2D8138505E9A}"/>
              </a:ext>
            </a:extLst>
          </p:cNvPr>
          <p:cNvSpPr txBox="1"/>
          <p:nvPr/>
        </p:nvSpPr>
        <p:spPr>
          <a:xfrm>
            <a:off x="922955" y="6742899"/>
            <a:ext cx="12618720" cy="6444483"/>
          </a:xfrm>
          <a:prstGeom prst="rect">
            <a:avLst/>
          </a:prstGeom>
          <a:ln>
            <a:solidFill>
              <a:srgbClr val="2C2F31"/>
            </a:solidFill>
          </a:ln>
        </p:spPr>
        <p:txBody>
          <a:bodyPr wrap="square" rtlCol="0">
            <a:normAutofit/>
          </a:bodyPr>
          <a:lstStyle/>
          <a:p>
            <a:pPr lvl="1"/>
            <a:r>
              <a:rPr lang="en-US" sz="6000" b="1">
                <a:latin typeface="Quasimoda"/>
              </a:rPr>
              <a:t>Context</a:t>
            </a:r>
            <a:endParaRPr lang="en-US" sz="11500" b="1">
              <a:latin typeface="Quasimoda"/>
            </a:endParaRPr>
          </a:p>
          <a:p>
            <a:pPr lvl="1"/>
            <a:r>
              <a:rPr lang="en-US" sz="1400" b="0" i="0">
                <a:effectLst/>
                <a:latin typeface="Quasimoda"/>
              </a:rPr>
              <a:t>Describe the context in which the activit</a:t>
            </a:r>
            <a:r>
              <a:rPr lang="en-US" sz="1400">
                <a:latin typeface="Quasimoda"/>
              </a:rPr>
              <a:t>y takes place. What is the health problem that you are trying to solve? What health system challenges contribute to this problem? </a:t>
            </a:r>
            <a:r>
              <a:rPr lang="en-US" sz="1400">
                <a:effectLst/>
                <a:latin typeface="Segoe UI" panose="020B0502040204020203" pitchFamily="34" charset="0"/>
              </a:rPr>
              <a:t>How was the approach that you decided to institutionalize/scale up originally implemented? Why did you decide to institutionalize/scale it up?</a:t>
            </a:r>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p:txBody>
      </p:sp>
      <p:sp useBgFill="1">
        <p:nvSpPr>
          <p:cNvPr id="8" name="TextBox 7">
            <a:extLst>
              <a:ext uri="{FF2B5EF4-FFF2-40B4-BE49-F238E27FC236}">
                <a16:creationId xmlns:a16="http://schemas.microsoft.com/office/drawing/2014/main" id="{2F656AAF-AE2A-417F-B824-591F64538CF6}"/>
              </a:ext>
            </a:extLst>
          </p:cNvPr>
          <p:cNvSpPr txBox="1"/>
          <p:nvPr/>
        </p:nvSpPr>
        <p:spPr>
          <a:xfrm>
            <a:off x="956083" y="13545196"/>
            <a:ext cx="12618720" cy="11701252"/>
          </a:xfrm>
          <a:prstGeom prst="rect">
            <a:avLst/>
          </a:prstGeom>
          <a:ln>
            <a:solidFill>
              <a:srgbClr val="2C2F31"/>
            </a:solidFill>
          </a:ln>
        </p:spPr>
        <p:txBody>
          <a:bodyPr wrap="square" lIns="91440" tIns="45720" rIns="91440" bIns="45720" rtlCol="0" anchor="t">
            <a:normAutofit/>
          </a:bodyPr>
          <a:lstStyle/>
          <a:p>
            <a:pPr lvl="1"/>
            <a:r>
              <a:rPr lang="en-US" sz="6000" b="1">
                <a:latin typeface="Quasimoda"/>
              </a:rPr>
              <a:t>Activity Description</a:t>
            </a:r>
            <a:endParaRPr lang="en-US" sz="11500" b="1">
              <a:latin typeface="Quasimoda"/>
            </a:endParaRPr>
          </a:p>
          <a:p>
            <a:pPr lvl="1"/>
            <a:r>
              <a:rPr lang="en-US" sz="1400">
                <a:effectLst/>
                <a:latin typeface="Quasimoda"/>
              </a:rPr>
              <a:t>Describe in detail the process you used to scale up or institutionalize this approach. What government agencies or other stakeholders did you work with and how did you engage them? How did you build government/stakeholder ownership or buy-in? How was the scale-up or institutionalization funded? How did you ensure sustainability?</a:t>
            </a:r>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p:txBody>
      </p:sp>
      <p:sp useBgFill="1">
        <p:nvSpPr>
          <p:cNvPr id="9" name="TextBox 8">
            <a:extLst>
              <a:ext uri="{FF2B5EF4-FFF2-40B4-BE49-F238E27FC236}">
                <a16:creationId xmlns:a16="http://schemas.microsoft.com/office/drawing/2014/main" id="{66798A57-AC7B-4D72-BD43-A454CF337A4A}"/>
              </a:ext>
            </a:extLst>
          </p:cNvPr>
          <p:cNvSpPr txBox="1"/>
          <p:nvPr/>
        </p:nvSpPr>
        <p:spPr>
          <a:xfrm>
            <a:off x="15290959" y="6742898"/>
            <a:ext cx="12618720" cy="9643559"/>
          </a:xfrm>
          <a:prstGeom prst="rect">
            <a:avLst/>
          </a:prstGeom>
          <a:ln>
            <a:solidFill>
              <a:srgbClr val="2C2F31"/>
            </a:solidFill>
          </a:ln>
        </p:spPr>
        <p:txBody>
          <a:bodyPr wrap="square" rtlCol="0">
            <a:normAutofit/>
          </a:bodyPr>
          <a:lstStyle/>
          <a:p>
            <a:pPr lvl="1"/>
            <a:r>
              <a:rPr lang="en-US" sz="6000" b="1">
                <a:latin typeface="Quasimoda"/>
              </a:rPr>
              <a:t>Activity Impact</a:t>
            </a:r>
            <a:endParaRPr lang="en-US" sz="11500" b="1">
              <a:latin typeface="Quasimoda"/>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lang="en-US" sz="1400" b="0" i="0">
                <a:solidFill>
                  <a:srgbClr val="000000"/>
                </a:solidFill>
                <a:effectLst/>
                <a:latin typeface="Quasimoda"/>
              </a:rPr>
              <a:t>How did this activity strengthen the health system? Which </a:t>
            </a:r>
            <a:r>
              <a:rPr lang="en-US" sz="1400">
                <a:solidFill>
                  <a:srgbClr val="000000"/>
                </a:solidFill>
                <a:latin typeface="Quasimoda"/>
              </a:rPr>
              <a:t>components</a:t>
            </a:r>
            <a:r>
              <a:rPr lang="en-US" sz="1400" b="0" i="0">
                <a:solidFill>
                  <a:srgbClr val="000000"/>
                </a:solidFill>
                <a:effectLst/>
                <a:latin typeface="Quasimoda"/>
              </a:rPr>
              <a:t> of the </a:t>
            </a:r>
            <a:r>
              <a:rPr lang="en-US" sz="1400" b="0" i="0" dirty="0">
                <a:solidFill>
                  <a:srgbClr val="000000"/>
                </a:solidFill>
                <a:effectLst/>
                <a:latin typeface="Quasimoda"/>
                <a:hlinkClick r:id="rId3"/>
              </a:rPr>
              <a:t>health system </a:t>
            </a:r>
            <a:r>
              <a:rPr lang="en-US" sz="1400">
                <a:solidFill>
                  <a:srgbClr val="000000"/>
                </a:solidFill>
                <a:latin typeface="Quasimoda"/>
              </a:rPr>
              <a:t>did you act on (for example, did you support improvements in financing, cross-sectoral coordination, governance, local ownership, information, human resources, behavior of health system actors, service delivery, or medical products, vaccines, or technologies)? How did the pieces of your activity come together to impact equity, quality, and/or resource optimization in the health system? How did these improvements in equity, quality, and/or resource optimization lead to better health outcomes? H</a:t>
            </a:r>
            <a:r>
              <a:rPr kumimoji="0" lang="en-US" sz="1400" b="0" i="0" u="none" strike="noStrike" kern="1200" cap="none" spc="0" normalizeH="0" baseline="0" noProof="0">
                <a:ln>
                  <a:noFill/>
                </a:ln>
                <a:solidFill>
                  <a:srgbClr val="000000"/>
                </a:solidFill>
                <a:effectLst/>
                <a:uLnTx/>
                <a:uFillTx/>
                <a:latin typeface="Quasimoda"/>
                <a:ea typeface="+mn-ea"/>
                <a:cs typeface="+mn-cs"/>
              </a:rPr>
              <a:t>ow does this activity contribute to health system resiliency and/or sustainability? </a:t>
            </a:r>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b="0" i="0">
              <a:solidFill>
                <a:srgbClr val="000000"/>
              </a:solidFill>
              <a:effectLst/>
              <a:latin typeface="Quasimoda"/>
            </a:endParaRPr>
          </a:p>
        </p:txBody>
      </p:sp>
      <p:sp useBgFill="1">
        <p:nvSpPr>
          <p:cNvPr id="12" name="TextBox 11">
            <a:extLst>
              <a:ext uri="{FF2B5EF4-FFF2-40B4-BE49-F238E27FC236}">
                <a16:creationId xmlns:a16="http://schemas.microsoft.com/office/drawing/2014/main" id="{B59D285C-8D37-49B4-9A87-4F19DE33EBDA}"/>
              </a:ext>
            </a:extLst>
          </p:cNvPr>
          <p:cNvSpPr txBox="1"/>
          <p:nvPr/>
        </p:nvSpPr>
        <p:spPr>
          <a:xfrm>
            <a:off x="15312763" y="16582644"/>
            <a:ext cx="12618720" cy="8646869"/>
          </a:xfrm>
          <a:prstGeom prst="rect">
            <a:avLst/>
          </a:prstGeom>
          <a:ln>
            <a:solidFill>
              <a:srgbClr val="2C2F31"/>
            </a:solidFill>
          </a:ln>
        </p:spPr>
        <p:txBody>
          <a:bodyPr wrap="square" rtlCol="0">
            <a:normAutofit/>
          </a:bodyPr>
          <a:lstStyle/>
          <a:p>
            <a:pPr lvl="1"/>
            <a:r>
              <a:rPr lang="en-US" sz="6000" b="1">
                <a:latin typeface="Quasimoda"/>
              </a:rPr>
              <a:t>Evidence</a:t>
            </a:r>
            <a:endParaRPr lang="en-US" sz="11500" b="1">
              <a:latin typeface="Quasimoda"/>
            </a:endParaRPr>
          </a:p>
          <a:p>
            <a:pPr lvl="1"/>
            <a:r>
              <a:rPr lang="en-US" sz="1400">
                <a:solidFill>
                  <a:srgbClr val="000000"/>
                </a:solidFill>
                <a:latin typeface="Quasimoda"/>
              </a:rPr>
              <a:t>What evidence do you have that the scale-up up or institutionalization of this approach was successful? How can you best show what your activity accomplished? How do you know that you met your goals? Is the evidence able to be measured? Graphs or charts may be useful here to show this evidence.</a:t>
            </a: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a:p>
            <a:pPr lvl="1"/>
            <a:endParaRPr lang="en-US" sz="1400" b="0" i="0">
              <a:solidFill>
                <a:srgbClr val="000000"/>
              </a:solidFill>
              <a:effectLst/>
              <a:latin typeface="Quasimoda"/>
            </a:endParaRPr>
          </a:p>
          <a:p>
            <a:pPr lvl="1"/>
            <a:endParaRPr lang="en-US" sz="1400">
              <a:solidFill>
                <a:srgbClr val="000000"/>
              </a:solidFill>
              <a:latin typeface="Quasimoda"/>
            </a:endParaRPr>
          </a:p>
        </p:txBody>
      </p:sp>
      <p:pic>
        <p:nvPicPr>
          <p:cNvPr id="1034" name="Picture 10">
            <a:extLst>
              <a:ext uri="{FF2B5EF4-FFF2-40B4-BE49-F238E27FC236}">
                <a16:creationId xmlns:a16="http://schemas.microsoft.com/office/drawing/2014/main" id="{269D8021-FDD1-41FA-9611-789A79F1D7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5905" y="26540671"/>
            <a:ext cx="6964960"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80E0BEF5-D9DA-4745-A3EE-F7D9440C949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6907" y="26607031"/>
            <a:ext cx="5498654" cy="16757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5B4BDCE6-553F-4CDA-9A95-9E4E545669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353715" y="26718510"/>
            <a:ext cx="9593502" cy="118682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3CB5F250-F43D-46EF-97B4-234CC2D8DF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957781" y="26310648"/>
            <a:ext cx="3374021" cy="219092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ome Launch : Health Systems Strengthening Accelerator">
            <a:extLst>
              <a:ext uri="{FF2B5EF4-FFF2-40B4-BE49-F238E27FC236}">
                <a16:creationId xmlns:a16="http://schemas.microsoft.com/office/drawing/2014/main" id="{22CFCC2C-D070-4407-B830-8D0ACBDC3B4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658962" y="1024042"/>
            <a:ext cx="11995495" cy="3340986"/>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Bill &amp;amp; Melinda Gates Foundation Logo PNG Transparent – Brands Logos">
            <a:extLst>
              <a:ext uri="{FF2B5EF4-FFF2-40B4-BE49-F238E27FC236}">
                <a16:creationId xmlns:a16="http://schemas.microsoft.com/office/drawing/2014/main" id="{0347F0DE-93B8-4E33-84E7-A8475E01F48A}"/>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t="33618" b="35546"/>
          <a:stretch/>
        </p:blipFill>
        <p:spPr bwMode="auto">
          <a:xfrm>
            <a:off x="33194123" y="26243572"/>
            <a:ext cx="8592281" cy="2454759"/>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Straight Connector 17">
            <a:extLst>
              <a:ext uri="{FF2B5EF4-FFF2-40B4-BE49-F238E27FC236}">
                <a16:creationId xmlns:a16="http://schemas.microsoft.com/office/drawing/2014/main" id="{33B1D01F-76C7-4928-AE09-ED6465F05713}"/>
              </a:ext>
            </a:extLst>
          </p:cNvPr>
          <p:cNvCxnSpPr/>
          <p:nvPr/>
        </p:nvCxnSpPr>
        <p:spPr>
          <a:xfrm>
            <a:off x="0" y="26072104"/>
            <a:ext cx="43200638" cy="0"/>
          </a:xfrm>
          <a:prstGeom prst="line">
            <a:avLst/>
          </a:prstGeom>
          <a:ln>
            <a:solidFill>
              <a:srgbClr val="2C2F31"/>
            </a:solidFill>
          </a:ln>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9CCC308E-C6C3-47D4-93D7-72F302FFAA5B}"/>
              </a:ext>
            </a:extLst>
          </p:cNvPr>
          <p:cNvCxnSpPr/>
          <p:nvPr/>
        </p:nvCxnSpPr>
        <p:spPr>
          <a:xfrm>
            <a:off x="0" y="5511357"/>
            <a:ext cx="43200638" cy="0"/>
          </a:xfrm>
          <a:prstGeom prst="line">
            <a:avLst/>
          </a:prstGeom>
          <a:ln w="6350">
            <a:solidFill>
              <a:srgbClr val="2C2F31"/>
            </a:solidFill>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02E7CCE3-843F-40D7-A33E-D2210283DBAD}"/>
              </a:ext>
            </a:extLst>
          </p:cNvPr>
          <p:cNvSpPr txBox="1"/>
          <p:nvPr/>
        </p:nvSpPr>
        <p:spPr>
          <a:xfrm>
            <a:off x="976907" y="1453144"/>
            <a:ext cx="4624285" cy="2215991"/>
          </a:xfrm>
          <a:prstGeom prst="rect">
            <a:avLst/>
          </a:prstGeom>
          <a:noFill/>
        </p:spPr>
        <p:txBody>
          <a:bodyPr wrap="square" rtlCol="0">
            <a:spAutoFit/>
          </a:bodyPr>
          <a:lstStyle/>
          <a:p>
            <a:r>
              <a:rPr lang="en-US" sz="13800" b="1">
                <a:latin typeface="Quasimoda"/>
              </a:rPr>
              <a:t>Title</a:t>
            </a:r>
          </a:p>
        </p:txBody>
      </p:sp>
      <p:sp>
        <p:nvSpPr>
          <p:cNvPr id="23" name="TextBox 22">
            <a:extLst>
              <a:ext uri="{FF2B5EF4-FFF2-40B4-BE49-F238E27FC236}">
                <a16:creationId xmlns:a16="http://schemas.microsoft.com/office/drawing/2014/main" id="{61990556-07D2-47EC-869A-8CFC9108B0D9}"/>
              </a:ext>
            </a:extLst>
          </p:cNvPr>
          <p:cNvSpPr txBox="1"/>
          <p:nvPr/>
        </p:nvSpPr>
        <p:spPr>
          <a:xfrm>
            <a:off x="922955" y="3493716"/>
            <a:ext cx="18341007" cy="1938992"/>
          </a:xfrm>
          <a:prstGeom prst="rect">
            <a:avLst/>
          </a:prstGeom>
          <a:noFill/>
        </p:spPr>
        <p:txBody>
          <a:bodyPr wrap="square" rtlCol="0">
            <a:spAutoFit/>
          </a:bodyPr>
          <a:lstStyle/>
          <a:p>
            <a:r>
              <a:rPr lang="en-US" sz="6000">
                <a:latin typeface="Quasimoda"/>
              </a:rPr>
              <a:t>Author Names and Information</a:t>
            </a:r>
          </a:p>
          <a:p>
            <a:r>
              <a:rPr lang="en-US" sz="6000">
                <a:latin typeface="Quasimoda"/>
              </a:rPr>
              <a:t>Include Organization or Department Names if Needed</a:t>
            </a:r>
            <a:endParaRPr lang="en-US" sz="5400">
              <a:latin typeface="Quasimoda"/>
            </a:endParaRPr>
          </a:p>
        </p:txBody>
      </p:sp>
      <p:sp>
        <p:nvSpPr>
          <p:cNvPr id="3" name="TextBox 2">
            <a:extLst>
              <a:ext uri="{FF2B5EF4-FFF2-40B4-BE49-F238E27FC236}">
                <a16:creationId xmlns:a16="http://schemas.microsoft.com/office/drawing/2014/main" id="{71BFA7BC-EEEF-445A-86D8-45CCD8D442AF}"/>
              </a:ext>
            </a:extLst>
          </p:cNvPr>
          <p:cNvSpPr txBox="1"/>
          <p:nvPr/>
        </p:nvSpPr>
        <p:spPr>
          <a:xfrm>
            <a:off x="985152" y="338022"/>
            <a:ext cx="28275647" cy="12618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800" b="0" i="0">
                <a:solidFill>
                  <a:srgbClr val="000000"/>
                </a:solidFill>
                <a:effectLst/>
                <a:latin typeface="Quasimoda"/>
              </a:rPr>
              <a:t>Learning Question 2: </a:t>
            </a:r>
            <a:r>
              <a:rPr lang="en-US" sz="3800" b="0" i="1">
                <a:solidFill>
                  <a:srgbClr val="000000"/>
                </a:solidFill>
                <a:effectLst/>
                <a:latin typeface="Quasimoda"/>
              </a:rPr>
              <a:t>What conditions or factors successfully facilitate the institutionalization and/or implementation at scale of good practices that improve health system outcomes, and why? What are lessons learned regarding planning for sustainability and achieving results at scale?</a:t>
            </a:r>
            <a:r>
              <a:rPr lang="en-US" sz="3800" b="0" i="0">
                <a:solidFill>
                  <a:srgbClr val="000000"/>
                </a:solidFill>
                <a:effectLst/>
                <a:latin typeface="Quasimoda"/>
              </a:rPr>
              <a:t> </a:t>
            </a:r>
            <a:endParaRPr lang="en-US" sz="3800">
              <a:latin typeface="Quasimoda"/>
            </a:endParaRPr>
          </a:p>
        </p:txBody>
      </p:sp>
      <p:sp useBgFill="1">
        <p:nvSpPr>
          <p:cNvPr id="24" name="TextBox 23">
            <a:extLst>
              <a:ext uri="{FF2B5EF4-FFF2-40B4-BE49-F238E27FC236}">
                <a16:creationId xmlns:a16="http://schemas.microsoft.com/office/drawing/2014/main" id="{8F7E78D0-4D64-4351-9671-3C9828D6C251}"/>
              </a:ext>
            </a:extLst>
          </p:cNvPr>
          <p:cNvSpPr txBox="1"/>
          <p:nvPr/>
        </p:nvSpPr>
        <p:spPr>
          <a:xfrm>
            <a:off x="29658963" y="6742898"/>
            <a:ext cx="12618720" cy="5422303"/>
          </a:xfrm>
          <a:prstGeom prst="rect">
            <a:avLst/>
          </a:prstGeom>
          <a:ln>
            <a:solidFill>
              <a:srgbClr val="2C2F31"/>
            </a:solidFill>
          </a:ln>
        </p:spPr>
        <p:txBody>
          <a:bodyPr wrap="square" rtlCol="0">
            <a:normAutofit/>
          </a:bodyPr>
          <a:lstStyle/>
          <a:p>
            <a:pPr lvl="1"/>
            <a:r>
              <a:rPr lang="en-US" sz="6000" b="1">
                <a:latin typeface="Quasimoda"/>
              </a:rPr>
              <a:t>Facilitators</a:t>
            </a:r>
            <a:endParaRPr lang="en-US" sz="11500" b="1">
              <a:latin typeface="Quasimoda"/>
            </a:endParaRPr>
          </a:p>
          <a:p>
            <a:pPr lvl="1"/>
            <a:r>
              <a:rPr lang="en-US" sz="1400" b="0" i="0">
                <a:effectLst/>
                <a:latin typeface="Calibri" panose="020F0502020204030204" pitchFamily="34" charset="0"/>
              </a:rPr>
              <a:t>What aspects of the health system, context, or </a:t>
            </a:r>
            <a:r>
              <a:rPr lang="en-US" sz="1400">
                <a:latin typeface="Calibri" panose="020F0502020204030204" pitchFamily="34" charset="0"/>
              </a:rPr>
              <a:t>external partner support helped make this successful? For example, were there existing working groups in place that enabled efficient coordination between stakeholders on this activity? Did you use a tool or knowledge resource from a global partner like WHO or UNICEF to help inform your activity? </a:t>
            </a:r>
            <a:endParaRPr lang="en-US" sz="1400" b="0" i="0">
              <a:effectLst/>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p:txBody>
      </p:sp>
      <p:sp useBgFill="1">
        <p:nvSpPr>
          <p:cNvPr id="25" name="TextBox 24">
            <a:extLst>
              <a:ext uri="{FF2B5EF4-FFF2-40B4-BE49-F238E27FC236}">
                <a16:creationId xmlns:a16="http://schemas.microsoft.com/office/drawing/2014/main" id="{1AE25CF2-8D0D-4A5B-B7B2-06F2E03E5866}"/>
              </a:ext>
            </a:extLst>
          </p:cNvPr>
          <p:cNvSpPr txBox="1"/>
          <p:nvPr/>
        </p:nvSpPr>
        <p:spPr>
          <a:xfrm>
            <a:off x="29669443" y="12395972"/>
            <a:ext cx="12618720" cy="5103472"/>
          </a:xfrm>
          <a:prstGeom prst="rect">
            <a:avLst/>
          </a:prstGeom>
          <a:ln>
            <a:solidFill>
              <a:srgbClr val="2C2F31"/>
            </a:solidFill>
          </a:ln>
        </p:spPr>
        <p:txBody>
          <a:bodyPr wrap="square" rtlCol="0">
            <a:normAutofit/>
          </a:bodyPr>
          <a:lstStyle/>
          <a:p>
            <a:pPr lvl="1"/>
            <a:r>
              <a:rPr lang="en-US" sz="6000" b="1">
                <a:latin typeface="Quasimoda"/>
              </a:rPr>
              <a:t>Challenges</a:t>
            </a:r>
            <a:endParaRPr lang="en-US" sz="11500" b="1">
              <a:latin typeface="Quasimoda"/>
            </a:endParaRPr>
          </a:p>
          <a:p>
            <a:pPr lvl="1"/>
            <a:r>
              <a:rPr lang="en-US" sz="1400">
                <a:solidFill>
                  <a:srgbClr val="000000"/>
                </a:solidFill>
                <a:latin typeface="Calibri" panose="020F0502020204030204" pitchFamily="34" charset="0"/>
              </a:rPr>
              <a:t>What were some problems or challenges that you faced during your activity implementation? Did you expect these challenges or were they unanticipated? How did you respond to these challenges?</a:t>
            </a: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Calibri" panose="020F0502020204030204" pitchFamily="34" charset="0"/>
            </a:endParaRPr>
          </a:p>
          <a:p>
            <a:pPr lvl="1"/>
            <a:endParaRPr lang="en-US" sz="1400">
              <a:solidFill>
                <a:srgbClr val="000000"/>
              </a:solidFill>
              <a:latin typeface="Quasimoda"/>
            </a:endParaRPr>
          </a:p>
        </p:txBody>
      </p:sp>
      <p:sp useBgFill="1">
        <p:nvSpPr>
          <p:cNvPr id="26" name="TextBox 25">
            <a:extLst>
              <a:ext uri="{FF2B5EF4-FFF2-40B4-BE49-F238E27FC236}">
                <a16:creationId xmlns:a16="http://schemas.microsoft.com/office/drawing/2014/main" id="{D8DDF0F5-08EF-456E-A3AC-42F4CF078998}"/>
              </a:ext>
            </a:extLst>
          </p:cNvPr>
          <p:cNvSpPr txBox="1"/>
          <p:nvPr/>
        </p:nvSpPr>
        <p:spPr>
          <a:xfrm>
            <a:off x="29669443" y="17857259"/>
            <a:ext cx="12618720" cy="7389190"/>
          </a:xfrm>
          <a:prstGeom prst="rect">
            <a:avLst/>
          </a:prstGeom>
          <a:ln>
            <a:solidFill>
              <a:srgbClr val="2C2F31"/>
            </a:solidFill>
          </a:ln>
        </p:spPr>
        <p:txBody>
          <a:bodyPr wrap="square" rtlCol="0">
            <a:normAutofit/>
          </a:bodyPr>
          <a:lstStyle/>
          <a:p>
            <a:pPr lvl="1"/>
            <a:r>
              <a:rPr lang="en-US" sz="6000" b="1">
                <a:latin typeface="Quasimoda"/>
              </a:rPr>
              <a:t>Lessons Learned</a:t>
            </a:r>
            <a:endParaRPr lang="en-US" sz="11500" b="1">
              <a:latin typeface="Quasimoda"/>
            </a:endParaRPr>
          </a:p>
          <a:p>
            <a:pPr lvl="1"/>
            <a:r>
              <a:rPr lang="en-US" sz="1400">
                <a:solidFill>
                  <a:srgbClr val="000000"/>
                </a:solidFill>
                <a:latin typeface="Calibri" panose="020F0502020204030204" pitchFamily="34" charset="0"/>
              </a:rPr>
              <a:t>What lessons have you learned while you </a:t>
            </a:r>
            <a:r>
              <a:rPr lang="en-US" sz="1400">
                <a:latin typeface="Calibri" panose="020F0502020204030204" pitchFamily="34" charset="0"/>
              </a:rPr>
              <a:t>implemented this activity? How will this impact future activities or approaches? What advice would you give to other implementers and health systems actors in other countries that might want to adapt your approach? </a:t>
            </a:r>
            <a:endParaRPr lang="en-US" sz="1400">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1400">
              <a:solidFill>
                <a:srgbClr val="000000"/>
              </a:solidFill>
              <a:latin typeface="Quasimoda"/>
            </a:endParaRPr>
          </a:p>
          <a:p>
            <a:endParaRPr lang="en-US" sz="4000">
              <a:solidFill>
                <a:srgbClr val="000000"/>
              </a:solidFill>
              <a:latin typeface="Quasimoda"/>
            </a:endParaRPr>
          </a:p>
        </p:txBody>
      </p:sp>
      <p:pic>
        <p:nvPicPr>
          <p:cNvPr id="1026" name="Picture 2" descr="Circular graphic: Building Blocks, Learning &amp; Adaptation, Cross-cutting Approaches, Social &amp; Behavior Change, Cross-sectoral Linkages, Enable Local Organizations, Equity | Quality | Resource Optimization, Better Health Outcomes">
            <a:extLst>
              <a:ext uri="{FF2B5EF4-FFF2-40B4-BE49-F238E27FC236}">
                <a16:creationId xmlns:a16="http://schemas.microsoft.com/office/drawing/2014/main" id="{6736F35B-1060-449D-8389-E3500555E4C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660785" y="13545196"/>
            <a:ext cx="3248893" cy="27989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8060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OW-Document" ma:contentTypeID="0x010100C4C8B401AAE50B4896808F1C5415D9AD00F831BA239257574BB3A0D59DC5A0B675" ma:contentTypeVersion="22" ma:contentTypeDescription="Create a new document." ma:contentTypeScope="" ma:versionID="966744574fcacf4e2cdf1878806b9ecf">
  <xsd:schema xmlns:xsd="http://www.w3.org/2001/XMLSchema" xmlns:xs="http://www.w3.org/2001/XMLSchema" xmlns:p="http://schemas.microsoft.com/office/2006/metadata/properties" xmlns:ns1="http://schemas.microsoft.com/sharepoint/v3" xmlns:ns2="2af4539b-39f3-4771-ac1a-16de5a20c394" xmlns:ns3="12bb8373-2cd1-4aff-a618-ec4fd400e766" targetNamespace="http://schemas.microsoft.com/office/2006/metadata/properties" ma:root="true" ma:fieldsID="c5097eac97b75ef10093bc1a175ebe74" ns1:_="" ns2:_="" ns3:_="">
    <xsd:import namespace="http://schemas.microsoft.com/sharepoint/v3"/>
    <xsd:import namespace="2af4539b-39f3-4771-ac1a-16de5a20c394"/>
    <xsd:import namespace="12bb8373-2cd1-4aff-a618-ec4fd400e766"/>
    <xsd:element name="properties">
      <xsd:complexType>
        <xsd:sequence>
          <xsd:element name="documentManagement">
            <xsd:complexType>
              <xsd:all>
                <xsd:element ref="ns2:kd16009dc51444af92aa78db77815af5" minOccurs="0"/>
                <xsd:element ref="ns2:TaxCatchAll" minOccurs="0"/>
                <xsd:element ref="ns2:TaxCatchAllLabel" minOccurs="0"/>
                <xsd:element ref="ns2:OW-Author" minOccurs="0"/>
                <xsd:element ref="ns2:OW-BriefDescription" minOccurs="0"/>
                <xsd:element ref="ns3:MediaServiceMetadata" minOccurs="0"/>
                <xsd:element ref="ns3:MediaServiceFastMetadata" minOccurs="0"/>
                <xsd:element ref="ns2:SharedWithUsers" minOccurs="0"/>
                <xsd:element ref="ns2:SharedWithDetail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_Flow_SignoffStatus" minOccurs="0"/>
                <xsd:element ref="ns1:_ip_UnifiedCompliancePolicyProperties" minOccurs="0"/>
                <xsd:element ref="ns1:_ip_UnifiedCompliancePolicyUIAction"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6" nillable="true" ma:displayName="Unified Compliance Policy Properties" ma:hidden="true" ma:internalName="_ip_UnifiedCompliancePolicyProperties">
      <xsd:simpleType>
        <xsd:restriction base="dms:Note"/>
      </xsd:simpleType>
    </xsd:element>
    <xsd:element name="_ip_UnifiedCompliancePolicyUIAction" ma:index="2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af4539b-39f3-4771-ac1a-16de5a20c394" elementFormDefault="qualified">
    <xsd:import namespace="http://schemas.microsoft.com/office/2006/documentManagement/types"/>
    <xsd:import namespace="http://schemas.microsoft.com/office/infopath/2007/PartnerControls"/>
    <xsd:element name="kd16009dc51444af92aa78db77815af5" ma:index="8" nillable="true" ma:taxonomy="true" ma:internalName="kd16009dc51444af92aa78db77815af5" ma:taxonomyFieldName="OW_x002d_Topics" ma:displayName="OW-Topics" ma:default="123;#Health|dc69edcd-43cc-4690-a0cd-73f1415cf1ed" ma:fieldId="{4d16009d-c514-44af-92aa-78db77815af5}" ma:taxonomyMulti="true" ma:sspId="99a65aa6-ac8d-46e4-9aa8-b40f8e8101fc" ma:termSetId="15945777-b729-482b-84e6-b6df0cc2b1ad"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32858f98-1365-490f-9ce0-cc7840cd00c3}" ma:internalName="TaxCatchAll" ma:showField="CatchAllData"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32858f98-1365-490f-9ce0-cc7840cd00c3}" ma:internalName="TaxCatchAllLabel" ma:readOnly="true" ma:showField="CatchAllDataLabel"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OW-Author" ma:index="12" nillable="true" ma:displayName="OW-Author" ma:list="UserInfo" ma:SharePointGroup="0" ma:internalName="OW_x002d_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W-BriefDescription" ma:index="13" nillable="true" ma:displayName="OW-Brief Description" ma:internalName="OW_x002d_BriefDescription">
      <xsd:simpleType>
        <xsd:restriction base="dms:Note">
          <xsd:maxLength value="255"/>
        </xsd:restriction>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2bb8373-2cd1-4aff-a618-ec4fd400e766"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_Flow_SignoffStatus" ma:index="25" nillable="true" ma:displayName="Sign-off status" ma:internalName="Sign_x002d_off_x0020_status">
      <xsd:simpleType>
        <xsd:restriction base="dms:Text"/>
      </xsd:simpleType>
    </xsd:element>
    <xsd:element name="MediaLengthInSeconds" ma:index="28" nillable="true" ma:displayName="Length (seconds)" ma:internalName="MediaLengthInSeconds" ma:readOnly="tru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OW-Author xmlns="2af4539b-39f3-4771-ac1a-16de5a20c394">
      <UserInfo>
        <DisplayName/>
        <AccountId xsi:nil="true"/>
        <AccountType/>
      </UserInfo>
    </OW-Author>
    <OW-BriefDescription xmlns="2af4539b-39f3-4771-ac1a-16de5a20c394" xsi:nil="true"/>
    <_ip_UnifiedCompliancePolicyProperties xmlns="http://schemas.microsoft.com/sharepoint/v3" xsi:nil="true"/>
    <_Flow_SignoffStatus xmlns="12bb8373-2cd1-4aff-a618-ec4fd400e766" xsi:nil="true"/>
    <kd16009dc51444af92aa78db77815af5 xmlns="2af4539b-39f3-4771-ac1a-16de5a20c394">
      <Terms xmlns="http://schemas.microsoft.com/office/infopath/2007/PartnerControls">
        <TermInfo xmlns="http://schemas.microsoft.com/office/infopath/2007/PartnerControls">
          <TermName xmlns="http://schemas.microsoft.com/office/infopath/2007/PartnerControls">Health</TermName>
          <TermId xmlns="http://schemas.microsoft.com/office/infopath/2007/PartnerControls">dc69edcd-43cc-4690-a0cd-73f1415cf1ed</TermId>
        </TermInfo>
      </Terms>
    </kd16009dc51444af92aa78db77815af5>
    <TaxCatchAll xmlns="2af4539b-39f3-4771-ac1a-16de5a20c394">
      <Value>266</Value>
    </TaxCatchAll>
    <lcf76f155ced4ddcb4097134ff3c332f xmlns="12bb8373-2cd1-4aff-a618-ec4fd400e766">
      <Terms xmlns="http://schemas.microsoft.com/office/infopath/2007/PartnerControls"/>
    </lcf76f155ced4ddcb4097134ff3c332f>
    <SharedWithUsers xmlns="2af4539b-39f3-4771-ac1a-16de5a20c394">
      <UserInfo>
        <DisplayName>Rachel  Gates</DisplayName>
        <AccountId>16981</AccountId>
        <AccountType/>
      </UserInfo>
      <UserInfo>
        <DisplayName>Leah Ewald</DisplayName>
        <AccountId>1679</AccountId>
        <AccountType/>
      </UserInfo>
      <UserInfo>
        <DisplayName>Nkem Wellington</DisplayName>
        <AccountId>3220</AccountId>
        <AccountType/>
      </UserInfo>
      <UserInfo>
        <DisplayName>Nathan Blanchet</DisplayName>
        <AccountId>153</AccountId>
        <AccountType/>
      </UserInfo>
      <UserInfo>
        <DisplayName>Amanda Folsom</DisplayName>
        <AccountId>156</AccountId>
        <AccountType/>
      </UserInfo>
      <UserInfo>
        <DisplayName>Maria Francisco</DisplayName>
        <AccountId>2176</AccountId>
        <AccountType/>
      </UserInfo>
      <UserInfo>
        <DisplayName>Isabeaux  Kennedy Mitton</DisplayName>
        <AccountId>13918</AccountId>
        <AccountType/>
      </UserInfo>
    </SharedWithUsers>
  </documentManagement>
</p:properties>
</file>

<file path=customXml/itemProps1.xml><?xml version="1.0" encoding="utf-8"?>
<ds:datastoreItem xmlns:ds="http://schemas.openxmlformats.org/officeDocument/2006/customXml" ds:itemID="{99E658B6-7E7B-44A7-B96F-E5412204D3F5}">
  <ds:schemaRefs>
    <ds:schemaRef ds:uri="12bb8373-2cd1-4aff-a618-ec4fd400e766"/>
    <ds:schemaRef ds:uri="2af4539b-39f3-4771-ac1a-16de5a20c39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B2BB6B1-FE4E-4E9A-BC7E-067151A7F6EB}">
  <ds:schemaRefs>
    <ds:schemaRef ds:uri="http://schemas.microsoft.com/sharepoint/v3/contenttype/forms"/>
  </ds:schemaRefs>
</ds:datastoreItem>
</file>

<file path=customXml/itemProps3.xml><?xml version="1.0" encoding="utf-8"?>
<ds:datastoreItem xmlns:ds="http://schemas.openxmlformats.org/officeDocument/2006/customXml" ds:itemID="{2B3099B4-22C6-4648-B717-CC553EAC75CE}">
  <ds:schemaRefs>
    <ds:schemaRef ds:uri="12bb8373-2cd1-4aff-a618-ec4fd400e766"/>
    <ds:schemaRef ds:uri="2af4539b-39f3-4771-ac1a-16de5a20c394"/>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982</Words>
  <Application>Microsoft Office PowerPoint</Application>
  <PresentationFormat>Custom</PresentationFormat>
  <Paragraphs>368</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Quasimoda</vt:lpstr>
      <vt:lpstr>Segoe UI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Gates</dc:creator>
  <cp:lastModifiedBy>Leah Ewald</cp:lastModifiedBy>
  <cp:revision>1</cp:revision>
  <dcterms:created xsi:type="dcterms:W3CDTF">2022-02-15T19:02:34Z</dcterms:created>
  <dcterms:modified xsi:type="dcterms:W3CDTF">2022-03-17T20:44:37Z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0x010100C4C8B401AAE50B4896808F1C5415D9AD00F831BA239257574BB3A0D59DC5A0B675</vt:lpwstr>
  </property>
  <property fmtid="{D5CDD505-2E9C-101B-9397-08002B2CF9AE}" pid="3" name="MediaServiceImageTags">
    <vt:lpwstr/>
  </property>
  <property fmtid="{D5CDD505-2E9C-101B-9397-08002B2CF9AE}" pid="4" name="OW-Topics">
    <vt:lpwstr>266;#Health|dc69edcd-43cc-4690-a0cd-73f1415cf1ed</vt:lpwstr>
  </property>
</Properties>
</file>