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7"/>
  </p:notesMasterIdLst>
  <p:sldIdLst>
    <p:sldId id="258" r:id="rId5"/>
    <p:sldId id="259" r:id="rId6"/>
  </p:sldIdLst>
  <p:sldSz cx="43200638" cy="288004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CB3D17-8902-7DD9-906D-AD9A3D6B2DAE}" name="Amanda Folsom" initials="AF" userId="S::afolsom@r4d.org::f48428f7-cc6a-4554-b25a-1a98d0820c95" providerId="AD"/>
  <p188:author id="{2BD477AA-6ED0-BFA1-33E5-FE8753E82FB2}" name="Leah Ewald" initials="LE" userId="S::lewald@r4d.org::7118da4b-819b-4dd8-a310-f160306ece5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AAB6"/>
    <a:srgbClr val="2C2F31"/>
    <a:srgbClr val="F1AB34"/>
    <a:srgbClr val="F1F1F1"/>
    <a:srgbClr val="F1F1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200C36-7AD2-4CFB-8739-C1DFA6D4A0A1}" v="1025" dt="2022-03-11T20:34:12.8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6"/>
  </p:normalViewPr>
  <p:slideViewPr>
    <p:cSldViewPr snapToGrid="0">
      <p:cViewPr>
        <p:scale>
          <a:sx n="30" d="100"/>
          <a:sy n="30" d="100"/>
        </p:scale>
        <p:origin x="24"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EF7116-D0BA-4C7D-BEF7-D7872AD06873}" type="datetimeFigureOut">
              <a:rPr lang="en-US" smtClean="0"/>
              <a:t>3/28/2022</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6294DB-D314-4A87-8123-C9472F7BC4DC}" type="slidenum">
              <a:rPr lang="en-US" smtClean="0"/>
              <a:t>‹N°›</a:t>
            </a:fld>
            <a:endParaRPr lang="en-US"/>
          </a:p>
        </p:txBody>
      </p:sp>
    </p:spTree>
    <p:extLst>
      <p:ext uri="{BB962C8B-B14F-4D97-AF65-F5344CB8AC3E}">
        <p14:creationId xmlns:p14="http://schemas.microsoft.com/office/powerpoint/2010/main" val="4185473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6294DB-D314-4A87-8123-C9472F7BC4DC}" type="slidenum">
              <a:rPr lang="en-US" smtClean="0"/>
              <a:t>2</a:t>
            </a:fld>
            <a:endParaRPr lang="en-US"/>
          </a:p>
        </p:txBody>
      </p:sp>
    </p:spTree>
    <p:extLst>
      <p:ext uri="{BB962C8B-B14F-4D97-AF65-F5344CB8AC3E}">
        <p14:creationId xmlns:p14="http://schemas.microsoft.com/office/powerpoint/2010/main" val="4274247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40048" y="4713405"/>
            <a:ext cx="36720542" cy="10026815"/>
          </a:xfrm>
        </p:spPr>
        <p:txBody>
          <a:bodyPr anchor="b"/>
          <a:lstStyle>
            <a:lvl1pPr algn="ctr">
              <a:defRPr sz="25197"/>
            </a:lvl1pPr>
          </a:lstStyle>
          <a:p>
            <a:r>
              <a:rPr lang="en-US"/>
              <a:t>Click to edit Master title style</a:t>
            </a:r>
          </a:p>
        </p:txBody>
      </p:sp>
      <p:sp>
        <p:nvSpPr>
          <p:cNvPr id="3" name="Subtitle 2"/>
          <p:cNvSpPr>
            <a:spLocks noGrp="1"/>
          </p:cNvSpPr>
          <p:nvPr>
            <p:ph type="subTitle" idx="1"/>
          </p:nvPr>
        </p:nvSpPr>
        <p:spPr>
          <a:xfrm>
            <a:off x="5400080" y="15126892"/>
            <a:ext cx="32400479" cy="6953434"/>
          </a:xfrm>
        </p:spPr>
        <p:txBody>
          <a:bodyPr/>
          <a:lstStyle>
            <a:lvl1pPr marL="0" indent="0" algn="ctr">
              <a:buNone/>
              <a:defRPr sz="10079"/>
            </a:lvl1pPr>
            <a:lvl2pPr marL="1920011" indent="0" algn="ctr">
              <a:buNone/>
              <a:defRPr sz="8399"/>
            </a:lvl2pPr>
            <a:lvl3pPr marL="3840023" indent="0" algn="ctr">
              <a:buNone/>
              <a:defRPr sz="7559"/>
            </a:lvl3pPr>
            <a:lvl4pPr marL="5760034" indent="0" algn="ctr">
              <a:buNone/>
              <a:defRPr sz="6719"/>
            </a:lvl4pPr>
            <a:lvl5pPr marL="7680046" indent="0" algn="ctr">
              <a:buNone/>
              <a:defRPr sz="6719"/>
            </a:lvl5pPr>
            <a:lvl6pPr marL="9600057" indent="0" algn="ctr">
              <a:buNone/>
              <a:defRPr sz="6719"/>
            </a:lvl6pPr>
            <a:lvl7pPr marL="11520068" indent="0" algn="ctr">
              <a:buNone/>
              <a:defRPr sz="6719"/>
            </a:lvl7pPr>
            <a:lvl8pPr marL="13440080" indent="0" algn="ctr">
              <a:buNone/>
              <a:defRPr sz="6719"/>
            </a:lvl8pPr>
            <a:lvl9pPr marL="15360091" indent="0" algn="ctr">
              <a:buNone/>
              <a:defRPr sz="6719"/>
            </a:lvl9pPr>
          </a:lstStyle>
          <a:p>
            <a:r>
              <a:rPr lang="en-US"/>
              <a:t>Click to edit Master subtitle style</a:t>
            </a:r>
          </a:p>
        </p:txBody>
      </p:sp>
      <p:sp>
        <p:nvSpPr>
          <p:cNvPr id="4" name="Date Placeholder 3"/>
          <p:cNvSpPr>
            <a:spLocks noGrp="1"/>
          </p:cNvSpPr>
          <p:nvPr>
            <p:ph type="dt" sz="half" idx="10"/>
          </p:nvPr>
        </p:nvSpPr>
        <p:spPr/>
        <p:txBody>
          <a:bodyPr/>
          <a:lstStyle/>
          <a:p>
            <a:fld id="{4511176A-8B3F-4505-BB49-E33616D15000}"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‹N°›</a:t>
            </a:fld>
            <a:endParaRPr lang="en-US"/>
          </a:p>
        </p:txBody>
      </p:sp>
    </p:spTree>
    <p:extLst>
      <p:ext uri="{BB962C8B-B14F-4D97-AF65-F5344CB8AC3E}">
        <p14:creationId xmlns:p14="http://schemas.microsoft.com/office/powerpoint/2010/main" val="2983559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11176A-8B3F-4505-BB49-E33616D15000}"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‹N°›</a:t>
            </a:fld>
            <a:endParaRPr lang="en-US"/>
          </a:p>
        </p:txBody>
      </p:sp>
    </p:spTree>
    <p:extLst>
      <p:ext uri="{BB962C8B-B14F-4D97-AF65-F5344CB8AC3E}">
        <p14:creationId xmlns:p14="http://schemas.microsoft.com/office/powerpoint/2010/main" val="2533983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915459" y="1533356"/>
            <a:ext cx="9315138" cy="24407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70046" y="1533356"/>
            <a:ext cx="27405405" cy="24407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11176A-8B3F-4505-BB49-E33616D15000}"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‹N°›</a:t>
            </a:fld>
            <a:endParaRPr lang="en-US"/>
          </a:p>
        </p:txBody>
      </p:sp>
    </p:spTree>
    <p:extLst>
      <p:ext uri="{BB962C8B-B14F-4D97-AF65-F5344CB8AC3E}">
        <p14:creationId xmlns:p14="http://schemas.microsoft.com/office/powerpoint/2010/main" val="1600257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11176A-8B3F-4505-BB49-E33616D15000}"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‹N°›</a:t>
            </a:fld>
            <a:endParaRPr lang="en-US"/>
          </a:p>
        </p:txBody>
      </p:sp>
    </p:spTree>
    <p:extLst>
      <p:ext uri="{BB962C8B-B14F-4D97-AF65-F5344CB8AC3E}">
        <p14:creationId xmlns:p14="http://schemas.microsoft.com/office/powerpoint/2010/main" val="2103784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47546" y="7180114"/>
            <a:ext cx="37260550" cy="11980175"/>
          </a:xfrm>
        </p:spPr>
        <p:txBody>
          <a:bodyPr anchor="b"/>
          <a:lstStyle>
            <a:lvl1pPr>
              <a:defRPr sz="25197"/>
            </a:lvl1pPr>
          </a:lstStyle>
          <a:p>
            <a:r>
              <a:rPr lang="en-US"/>
              <a:t>Click to edit Master title style</a:t>
            </a:r>
          </a:p>
        </p:txBody>
      </p:sp>
      <p:sp>
        <p:nvSpPr>
          <p:cNvPr id="3" name="Text Placeholder 2"/>
          <p:cNvSpPr>
            <a:spLocks noGrp="1"/>
          </p:cNvSpPr>
          <p:nvPr>
            <p:ph type="body" idx="1"/>
          </p:nvPr>
        </p:nvSpPr>
        <p:spPr>
          <a:xfrm>
            <a:off x="2947546" y="19273626"/>
            <a:ext cx="37260550" cy="6300091"/>
          </a:xfrm>
        </p:spPr>
        <p:txBody>
          <a:bodyPr/>
          <a:lstStyle>
            <a:lvl1pPr marL="0" indent="0">
              <a:buNone/>
              <a:defRPr sz="10079">
                <a:solidFill>
                  <a:schemeClr val="tx1"/>
                </a:solidFill>
              </a:defRPr>
            </a:lvl1pPr>
            <a:lvl2pPr marL="1920011" indent="0">
              <a:buNone/>
              <a:defRPr sz="8399">
                <a:solidFill>
                  <a:schemeClr val="tx1">
                    <a:tint val="75000"/>
                  </a:schemeClr>
                </a:solidFill>
              </a:defRPr>
            </a:lvl2pPr>
            <a:lvl3pPr marL="3840023" indent="0">
              <a:buNone/>
              <a:defRPr sz="7559">
                <a:solidFill>
                  <a:schemeClr val="tx1">
                    <a:tint val="75000"/>
                  </a:schemeClr>
                </a:solidFill>
              </a:defRPr>
            </a:lvl3pPr>
            <a:lvl4pPr marL="5760034" indent="0">
              <a:buNone/>
              <a:defRPr sz="6719">
                <a:solidFill>
                  <a:schemeClr val="tx1">
                    <a:tint val="75000"/>
                  </a:schemeClr>
                </a:solidFill>
              </a:defRPr>
            </a:lvl4pPr>
            <a:lvl5pPr marL="7680046" indent="0">
              <a:buNone/>
              <a:defRPr sz="6719">
                <a:solidFill>
                  <a:schemeClr val="tx1">
                    <a:tint val="75000"/>
                  </a:schemeClr>
                </a:solidFill>
              </a:defRPr>
            </a:lvl5pPr>
            <a:lvl6pPr marL="9600057" indent="0">
              <a:buNone/>
              <a:defRPr sz="6719">
                <a:solidFill>
                  <a:schemeClr val="tx1">
                    <a:tint val="75000"/>
                  </a:schemeClr>
                </a:solidFill>
              </a:defRPr>
            </a:lvl6pPr>
            <a:lvl7pPr marL="11520068" indent="0">
              <a:buNone/>
              <a:defRPr sz="6719">
                <a:solidFill>
                  <a:schemeClr val="tx1">
                    <a:tint val="75000"/>
                  </a:schemeClr>
                </a:solidFill>
              </a:defRPr>
            </a:lvl7pPr>
            <a:lvl8pPr marL="13440080" indent="0">
              <a:buNone/>
              <a:defRPr sz="6719">
                <a:solidFill>
                  <a:schemeClr val="tx1">
                    <a:tint val="75000"/>
                  </a:schemeClr>
                </a:solidFill>
              </a:defRPr>
            </a:lvl8pPr>
            <a:lvl9pPr marL="15360091" indent="0">
              <a:buNone/>
              <a:defRPr sz="671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11176A-8B3F-4505-BB49-E33616D15000}"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‹N°›</a:t>
            </a:fld>
            <a:endParaRPr lang="en-US"/>
          </a:p>
        </p:txBody>
      </p:sp>
    </p:spTree>
    <p:extLst>
      <p:ext uri="{BB962C8B-B14F-4D97-AF65-F5344CB8AC3E}">
        <p14:creationId xmlns:p14="http://schemas.microsoft.com/office/powerpoint/2010/main" val="1307078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70044" y="7666780"/>
            <a:ext cx="18360271" cy="182736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870323" y="7666780"/>
            <a:ext cx="18360271" cy="182736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511176A-8B3F-4505-BB49-E33616D15000}"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733E3-52D4-4700-9F8C-1903DA5518D1}" type="slidenum">
              <a:rPr lang="en-US" smtClean="0"/>
              <a:t>‹N°›</a:t>
            </a:fld>
            <a:endParaRPr lang="en-US"/>
          </a:p>
        </p:txBody>
      </p:sp>
    </p:spTree>
    <p:extLst>
      <p:ext uri="{BB962C8B-B14F-4D97-AF65-F5344CB8AC3E}">
        <p14:creationId xmlns:p14="http://schemas.microsoft.com/office/powerpoint/2010/main" val="3271773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75671" y="1533362"/>
            <a:ext cx="37260550" cy="5566751"/>
          </a:xfrm>
        </p:spPr>
        <p:txBody>
          <a:bodyPr/>
          <a:lstStyle/>
          <a:p>
            <a:r>
              <a:rPr lang="en-US"/>
              <a:t>Click to edit Master title style</a:t>
            </a:r>
          </a:p>
        </p:txBody>
      </p:sp>
      <p:sp>
        <p:nvSpPr>
          <p:cNvPr id="3" name="Text Placeholder 2"/>
          <p:cNvSpPr>
            <a:spLocks noGrp="1"/>
          </p:cNvSpPr>
          <p:nvPr>
            <p:ph type="body" idx="1"/>
          </p:nvPr>
        </p:nvSpPr>
        <p:spPr>
          <a:xfrm>
            <a:off x="2975675" y="7060106"/>
            <a:ext cx="18275892" cy="3460049"/>
          </a:xfrm>
        </p:spPr>
        <p:txBody>
          <a:bodyPr anchor="b"/>
          <a:lstStyle>
            <a:lvl1pPr marL="0" indent="0">
              <a:buNone/>
              <a:defRPr sz="10079" b="1"/>
            </a:lvl1pPr>
            <a:lvl2pPr marL="1920011" indent="0">
              <a:buNone/>
              <a:defRPr sz="8399" b="1"/>
            </a:lvl2pPr>
            <a:lvl3pPr marL="3840023" indent="0">
              <a:buNone/>
              <a:defRPr sz="7559" b="1"/>
            </a:lvl3pPr>
            <a:lvl4pPr marL="5760034" indent="0">
              <a:buNone/>
              <a:defRPr sz="6719" b="1"/>
            </a:lvl4pPr>
            <a:lvl5pPr marL="7680046" indent="0">
              <a:buNone/>
              <a:defRPr sz="6719" b="1"/>
            </a:lvl5pPr>
            <a:lvl6pPr marL="9600057" indent="0">
              <a:buNone/>
              <a:defRPr sz="6719" b="1"/>
            </a:lvl6pPr>
            <a:lvl7pPr marL="11520068" indent="0">
              <a:buNone/>
              <a:defRPr sz="6719" b="1"/>
            </a:lvl7pPr>
            <a:lvl8pPr marL="13440080" indent="0">
              <a:buNone/>
              <a:defRPr sz="6719" b="1"/>
            </a:lvl8pPr>
            <a:lvl9pPr marL="15360091" indent="0">
              <a:buNone/>
              <a:defRPr sz="6719" b="1"/>
            </a:lvl9pPr>
          </a:lstStyle>
          <a:p>
            <a:pPr lvl="0"/>
            <a:r>
              <a:rPr lang="en-US"/>
              <a:t>Click to edit Master text styles</a:t>
            </a:r>
          </a:p>
        </p:txBody>
      </p:sp>
      <p:sp>
        <p:nvSpPr>
          <p:cNvPr id="4" name="Content Placeholder 3"/>
          <p:cNvSpPr>
            <a:spLocks noGrp="1"/>
          </p:cNvSpPr>
          <p:nvPr>
            <p:ph sz="half" idx="2"/>
          </p:nvPr>
        </p:nvSpPr>
        <p:spPr>
          <a:xfrm>
            <a:off x="2975675" y="10520155"/>
            <a:ext cx="18275892" cy="15473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870325" y="7060106"/>
            <a:ext cx="18365898" cy="3460049"/>
          </a:xfrm>
        </p:spPr>
        <p:txBody>
          <a:bodyPr anchor="b"/>
          <a:lstStyle>
            <a:lvl1pPr marL="0" indent="0">
              <a:buNone/>
              <a:defRPr sz="10079" b="1"/>
            </a:lvl1pPr>
            <a:lvl2pPr marL="1920011" indent="0">
              <a:buNone/>
              <a:defRPr sz="8399" b="1"/>
            </a:lvl2pPr>
            <a:lvl3pPr marL="3840023" indent="0">
              <a:buNone/>
              <a:defRPr sz="7559" b="1"/>
            </a:lvl3pPr>
            <a:lvl4pPr marL="5760034" indent="0">
              <a:buNone/>
              <a:defRPr sz="6719" b="1"/>
            </a:lvl4pPr>
            <a:lvl5pPr marL="7680046" indent="0">
              <a:buNone/>
              <a:defRPr sz="6719" b="1"/>
            </a:lvl5pPr>
            <a:lvl6pPr marL="9600057" indent="0">
              <a:buNone/>
              <a:defRPr sz="6719" b="1"/>
            </a:lvl6pPr>
            <a:lvl7pPr marL="11520068" indent="0">
              <a:buNone/>
              <a:defRPr sz="6719" b="1"/>
            </a:lvl7pPr>
            <a:lvl8pPr marL="13440080" indent="0">
              <a:buNone/>
              <a:defRPr sz="6719" b="1"/>
            </a:lvl8pPr>
            <a:lvl9pPr marL="15360091" indent="0">
              <a:buNone/>
              <a:defRPr sz="6719" b="1"/>
            </a:lvl9pPr>
          </a:lstStyle>
          <a:p>
            <a:pPr lvl="0"/>
            <a:r>
              <a:rPr lang="en-US"/>
              <a:t>Click to edit Master text styles</a:t>
            </a:r>
          </a:p>
        </p:txBody>
      </p:sp>
      <p:sp>
        <p:nvSpPr>
          <p:cNvPr id="6" name="Content Placeholder 5"/>
          <p:cNvSpPr>
            <a:spLocks noGrp="1"/>
          </p:cNvSpPr>
          <p:nvPr>
            <p:ph sz="quarter" idx="4"/>
          </p:nvPr>
        </p:nvSpPr>
        <p:spPr>
          <a:xfrm>
            <a:off x="21870325" y="10520155"/>
            <a:ext cx="18365898" cy="15473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511176A-8B3F-4505-BB49-E33616D15000}" type="datetimeFigureOut">
              <a:rPr lang="en-US" smtClean="0"/>
              <a:t>3/28/2022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B733E3-52D4-4700-9F8C-1903DA5518D1}" type="slidenum">
              <a:rPr lang="en-US" smtClean="0"/>
              <a:t>‹N°›</a:t>
            </a:fld>
            <a:endParaRPr lang="en-US"/>
          </a:p>
        </p:txBody>
      </p:sp>
    </p:spTree>
    <p:extLst>
      <p:ext uri="{BB962C8B-B14F-4D97-AF65-F5344CB8AC3E}">
        <p14:creationId xmlns:p14="http://schemas.microsoft.com/office/powerpoint/2010/main" val="589862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511176A-8B3F-4505-BB49-E33616D15000}" type="datetimeFigureOut">
              <a:rPr lang="en-US" smtClean="0"/>
              <a:t>3/28/2022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B733E3-52D4-4700-9F8C-1903DA5518D1}" type="slidenum">
              <a:rPr lang="en-US" smtClean="0"/>
              <a:t>‹N°›</a:t>
            </a:fld>
            <a:endParaRPr lang="en-US"/>
          </a:p>
        </p:txBody>
      </p:sp>
    </p:spTree>
    <p:extLst>
      <p:ext uri="{BB962C8B-B14F-4D97-AF65-F5344CB8AC3E}">
        <p14:creationId xmlns:p14="http://schemas.microsoft.com/office/powerpoint/2010/main" val="1961836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11176A-8B3F-4505-BB49-E33616D15000}" type="datetimeFigureOut">
              <a:rPr lang="en-US" smtClean="0"/>
              <a:t>3/28/2022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B733E3-52D4-4700-9F8C-1903DA5518D1}" type="slidenum">
              <a:rPr lang="en-US" smtClean="0"/>
              <a:t>‹N°›</a:t>
            </a:fld>
            <a:endParaRPr lang="en-US"/>
          </a:p>
        </p:txBody>
      </p:sp>
    </p:spTree>
    <p:extLst>
      <p:ext uri="{BB962C8B-B14F-4D97-AF65-F5344CB8AC3E}">
        <p14:creationId xmlns:p14="http://schemas.microsoft.com/office/powerpoint/2010/main" val="2583088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75671" y="1920028"/>
            <a:ext cx="13933330" cy="6720099"/>
          </a:xfrm>
        </p:spPr>
        <p:txBody>
          <a:bodyPr anchor="b"/>
          <a:lstStyle>
            <a:lvl1pPr>
              <a:defRPr sz="13438"/>
            </a:lvl1pPr>
          </a:lstStyle>
          <a:p>
            <a:r>
              <a:rPr lang="en-US"/>
              <a:t>Click to edit Master title style</a:t>
            </a:r>
          </a:p>
        </p:txBody>
      </p:sp>
      <p:sp>
        <p:nvSpPr>
          <p:cNvPr id="3" name="Content Placeholder 2"/>
          <p:cNvSpPr>
            <a:spLocks noGrp="1"/>
          </p:cNvSpPr>
          <p:nvPr>
            <p:ph idx="1"/>
          </p:nvPr>
        </p:nvSpPr>
        <p:spPr>
          <a:xfrm>
            <a:off x="18365898" y="4146734"/>
            <a:ext cx="21870323" cy="20466969"/>
          </a:xfrm>
        </p:spPr>
        <p:txBody>
          <a:bodyPr/>
          <a:lstStyle>
            <a:lvl1pPr>
              <a:defRPr sz="13438"/>
            </a:lvl1pPr>
            <a:lvl2pPr>
              <a:defRPr sz="11759"/>
            </a:lvl2pPr>
            <a:lvl3pPr>
              <a:defRPr sz="10079"/>
            </a:lvl3pPr>
            <a:lvl4pPr>
              <a:defRPr sz="8399"/>
            </a:lvl4pPr>
            <a:lvl5pPr>
              <a:defRPr sz="8399"/>
            </a:lvl5pPr>
            <a:lvl6pPr>
              <a:defRPr sz="8399"/>
            </a:lvl6pPr>
            <a:lvl7pPr>
              <a:defRPr sz="8399"/>
            </a:lvl7pPr>
            <a:lvl8pPr>
              <a:defRPr sz="8399"/>
            </a:lvl8pPr>
            <a:lvl9pPr>
              <a:defRPr sz="83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75671" y="8640127"/>
            <a:ext cx="13933330" cy="16006905"/>
          </a:xfrm>
        </p:spPr>
        <p:txBody>
          <a:bodyPr/>
          <a:lstStyle>
            <a:lvl1pPr marL="0" indent="0">
              <a:buNone/>
              <a:defRPr sz="6719"/>
            </a:lvl1pPr>
            <a:lvl2pPr marL="1920011" indent="0">
              <a:buNone/>
              <a:defRPr sz="5879"/>
            </a:lvl2pPr>
            <a:lvl3pPr marL="3840023" indent="0">
              <a:buNone/>
              <a:defRPr sz="5039"/>
            </a:lvl3pPr>
            <a:lvl4pPr marL="5760034" indent="0">
              <a:buNone/>
              <a:defRPr sz="4200"/>
            </a:lvl4pPr>
            <a:lvl5pPr marL="7680046" indent="0">
              <a:buNone/>
              <a:defRPr sz="4200"/>
            </a:lvl5pPr>
            <a:lvl6pPr marL="9600057" indent="0">
              <a:buNone/>
              <a:defRPr sz="4200"/>
            </a:lvl6pPr>
            <a:lvl7pPr marL="11520068" indent="0">
              <a:buNone/>
              <a:defRPr sz="4200"/>
            </a:lvl7pPr>
            <a:lvl8pPr marL="13440080" indent="0">
              <a:buNone/>
              <a:defRPr sz="4200"/>
            </a:lvl8pPr>
            <a:lvl9pPr marL="15360091"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4511176A-8B3F-4505-BB49-E33616D15000}"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733E3-52D4-4700-9F8C-1903DA5518D1}" type="slidenum">
              <a:rPr lang="en-US" smtClean="0"/>
              <a:t>‹N°›</a:t>
            </a:fld>
            <a:endParaRPr lang="en-US"/>
          </a:p>
        </p:txBody>
      </p:sp>
    </p:spTree>
    <p:extLst>
      <p:ext uri="{BB962C8B-B14F-4D97-AF65-F5344CB8AC3E}">
        <p14:creationId xmlns:p14="http://schemas.microsoft.com/office/powerpoint/2010/main" val="371093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75671" y="1920028"/>
            <a:ext cx="13933330" cy="6720099"/>
          </a:xfrm>
        </p:spPr>
        <p:txBody>
          <a:bodyPr anchor="b"/>
          <a:lstStyle>
            <a:lvl1pPr>
              <a:defRPr sz="13438"/>
            </a:lvl1pPr>
          </a:lstStyle>
          <a:p>
            <a:r>
              <a:rPr lang="en-US"/>
              <a:t>Click to edit Master title style</a:t>
            </a:r>
          </a:p>
        </p:txBody>
      </p:sp>
      <p:sp>
        <p:nvSpPr>
          <p:cNvPr id="3" name="Picture Placeholder 2"/>
          <p:cNvSpPr>
            <a:spLocks noGrp="1" noChangeAspect="1"/>
          </p:cNvSpPr>
          <p:nvPr>
            <p:ph type="pic" idx="1"/>
          </p:nvPr>
        </p:nvSpPr>
        <p:spPr>
          <a:xfrm>
            <a:off x="18365898" y="4146734"/>
            <a:ext cx="21870323" cy="20466969"/>
          </a:xfrm>
        </p:spPr>
        <p:txBody>
          <a:bodyPr anchor="t"/>
          <a:lstStyle>
            <a:lvl1pPr marL="0" indent="0">
              <a:buNone/>
              <a:defRPr sz="13438"/>
            </a:lvl1pPr>
            <a:lvl2pPr marL="1920011" indent="0">
              <a:buNone/>
              <a:defRPr sz="11759"/>
            </a:lvl2pPr>
            <a:lvl3pPr marL="3840023" indent="0">
              <a:buNone/>
              <a:defRPr sz="10079"/>
            </a:lvl3pPr>
            <a:lvl4pPr marL="5760034" indent="0">
              <a:buNone/>
              <a:defRPr sz="8399"/>
            </a:lvl4pPr>
            <a:lvl5pPr marL="7680046" indent="0">
              <a:buNone/>
              <a:defRPr sz="8399"/>
            </a:lvl5pPr>
            <a:lvl6pPr marL="9600057" indent="0">
              <a:buNone/>
              <a:defRPr sz="8399"/>
            </a:lvl6pPr>
            <a:lvl7pPr marL="11520068" indent="0">
              <a:buNone/>
              <a:defRPr sz="8399"/>
            </a:lvl7pPr>
            <a:lvl8pPr marL="13440080" indent="0">
              <a:buNone/>
              <a:defRPr sz="8399"/>
            </a:lvl8pPr>
            <a:lvl9pPr marL="15360091" indent="0">
              <a:buNone/>
              <a:defRPr sz="8399"/>
            </a:lvl9pPr>
          </a:lstStyle>
          <a:p>
            <a:r>
              <a:rPr lang="en-US"/>
              <a:t>Click icon to add picture</a:t>
            </a:r>
          </a:p>
        </p:txBody>
      </p:sp>
      <p:sp>
        <p:nvSpPr>
          <p:cNvPr id="4" name="Text Placeholder 3"/>
          <p:cNvSpPr>
            <a:spLocks noGrp="1"/>
          </p:cNvSpPr>
          <p:nvPr>
            <p:ph type="body" sz="half" idx="2"/>
          </p:nvPr>
        </p:nvSpPr>
        <p:spPr>
          <a:xfrm>
            <a:off x="2975671" y="8640127"/>
            <a:ext cx="13933330" cy="16006905"/>
          </a:xfrm>
        </p:spPr>
        <p:txBody>
          <a:bodyPr/>
          <a:lstStyle>
            <a:lvl1pPr marL="0" indent="0">
              <a:buNone/>
              <a:defRPr sz="6719"/>
            </a:lvl1pPr>
            <a:lvl2pPr marL="1920011" indent="0">
              <a:buNone/>
              <a:defRPr sz="5879"/>
            </a:lvl2pPr>
            <a:lvl3pPr marL="3840023" indent="0">
              <a:buNone/>
              <a:defRPr sz="5039"/>
            </a:lvl3pPr>
            <a:lvl4pPr marL="5760034" indent="0">
              <a:buNone/>
              <a:defRPr sz="4200"/>
            </a:lvl4pPr>
            <a:lvl5pPr marL="7680046" indent="0">
              <a:buNone/>
              <a:defRPr sz="4200"/>
            </a:lvl5pPr>
            <a:lvl6pPr marL="9600057" indent="0">
              <a:buNone/>
              <a:defRPr sz="4200"/>
            </a:lvl6pPr>
            <a:lvl7pPr marL="11520068" indent="0">
              <a:buNone/>
              <a:defRPr sz="4200"/>
            </a:lvl7pPr>
            <a:lvl8pPr marL="13440080" indent="0">
              <a:buNone/>
              <a:defRPr sz="4200"/>
            </a:lvl8pPr>
            <a:lvl9pPr marL="15360091"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4511176A-8B3F-4505-BB49-E33616D15000}"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733E3-52D4-4700-9F8C-1903DA5518D1}" type="slidenum">
              <a:rPr lang="en-US" smtClean="0"/>
              <a:t>‹N°›</a:t>
            </a:fld>
            <a:endParaRPr lang="en-US"/>
          </a:p>
        </p:txBody>
      </p:sp>
    </p:spTree>
    <p:extLst>
      <p:ext uri="{BB962C8B-B14F-4D97-AF65-F5344CB8AC3E}">
        <p14:creationId xmlns:p14="http://schemas.microsoft.com/office/powerpoint/2010/main" val="14795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1F1F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70044" y="1533362"/>
            <a:ext cx="37260550" cy="556675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70044" y="7666780"/>
            <a:ext cx="37260550" cy="1827360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70044" y="26693734"/>
            <a:ext cx="9720144" cy="1533356"/>
          </a:xfrm>
          <a:prstGeom prst="rect">
            <a:avLst/>
          </a:prstGeom>
        </p:spPr>
        <p:txBody>
          <a:bodyPr vert="horz" lIns="91440" tIns="45720" rIns="91440" bIns="45720" rtlCol="0" anchor="ctr"/>
          <a:lstStyle>
            <a:lvl1pPr algn="l">
              <a:defRPr sz="5039">
                <a:solidFill>
                  <a:schemeClr val="tx1">
                    <a:tint val="75000"/>
                  </a:schemeClr>
                </a:solidFill>
              </a:defRPr>
            </a:lvl1pPr>
          </a:lstStyle>
          <a:p>
            <a:fld id="{4511176A-8B3F-4505-BB49-E33616D15000}" type="datetimeFigureOut">
              <a:rPr lang="en-US" smtClean="0"/>
              <a:t>3/28/2022</a:t>
            </a:fld>
            <a:endParaRPr lang="en-US"/>
          </a:p>
        </p:txBody>
      </p:sp>
      <p:sp>
        <p:nvSpPr>
          <p:cNvPr id="5" name="Footer Placeholder 4"/>
          <p:cNvSpPr>
            <a:spLocks noGrp="1"/>
          </p:cNvSpPr>
          <p:nvPr>
            <p:ph type="ftr" sz="quarter" idx="3"/>
          </p:nvPr>
        </p:nvSpPr>
        <p:spPr>
          <a:xfrm>
            <a:off x="14310212" y="26693734"/>
            <a:ext cx="14580215" cy="1533356"/>
          </a:xfrm>
          <a:prstGeom prst="rect">
            <a:avLst/>
          </a:prstGeom>
        </p:spPr>
        <p:txBody>
          <a:bodyPr vert="horz" lIns="91440" tIns="45720" rIns="91440" bIns="45720" rtlCol="0" anchor="ctr"/>
          <a:lstStyle>
            <a:lvl1pPr algn="ctr">
              <a:defRPr sz="503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510450" y="26693734"/>
            <a:ext cx="9720144" cy="1533356"/>
          </a:xfrm>
          <a:prstGeom prst="rect">
            <a:avLst/>
          </a:prstGeom>
        </p:spPr>
        <p:txBody>
          <a:bodyPr vert="horz" lIns="91440" tIns="45720" rIns="91440" bIns="45720" rtlCol="0" anchor="ctr"/>
          <a:lstStyle>
            <a:lvl1pPr algn="r">
              <a:defRPr sz="5039">
                <a:solidFill>
                  <a:schemeClr val="tx1">
                    <a:tint val="75000"/>
                  </a:schemeClr>
                </a:solidFill>
              </a:defRPr>
            </a:lvl1pPr>
          </a:lstStyle>
          <a:p>
            <a:fld id="{A5B733E3-52D4-4700-9F8C-1903DA5518D1}" type="slidenum">
              <a:rPr lang="en-US" smtClean="0"/>
              <a:t>‹N°›</a:t>
            </a:fld>
            <a:endParaRPr lang="en-US"/>
          </a:p>
        </p:txBody>
      </p:sp>
    </p:spTree>
    <p:extLst>
      <p:ext uri="{BB962C8B-B14F-4D97-AF65-F5344CB8AC3E}">
        <p14:creationId xmlns:p14="http://schemas.microsoft.com/office/powerpoint/2010/main" val="311100910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840023" rtl="0" eaLnBrk="1" latinLnBrk="0" hangingPunct="1">
        <a:lnSpc>
          <a:spcPct val="90000"/>
        </a:lnSpc>
        <a:spcBef>
          <a:spcPct val="0"/>
        </a:spcBef>
        <a:buNone/>
        <a:defRPr sz="18478" kern="1200">
          <a:solidFill>
            <a:schemeClr val="tx1"/>
          </a:solidFill>
          <a:latin typeface="+mj-lt"/>
          <a:ea typeface="+mj-ea"/>
          <a:cs typeface="+mj-cs"/>
        </a:defRPr>
      </a:lvl1pPr>
    </p:titleStyle>
    <p:bodyStyle>
      <a:lvl1pPr marL="960006" indent="-960006" algn="l" defTabSz="3840023" rtl="0" eaLnBrk="1" latinLnBrk="0" hangingPunct="1">
        <a:lnSpc>
          <a:spcPct val="90000"/>
        </a:lnSpc>
        <a:spcBef>
          <a:spcPts val="4200"/>
        </a:spcBef>
        <a:buFont typeface="Arial" panose="020B0604020202020204" pitchFamily="34" charset="0"/>
        <a:buChar char="•"/>
        <a:defRPr sz="11759" kern="1200">
          <a:solidFill>
            <a:schemeClr val="tx1"/>
          </a:solidFill>
          <a:latin typeface="+mn-lt"/>
          <a:ea typeface="+mn-ea"/>
          <a:cs typeface="+mn-cs"/>
        </a:defRPr>
      </a:lvl1pPr>
      <a:lvl2pPr marL="2880017" indent="-960006" algn="l" defTabSz="3840023" rtl="0" eaLnBrk="1" latinLnBrk="0" hangingPunct="1">
        <a:lnSpc>
          <a:spcPct val="90000"/>
        </a:lnSpc>
        <a:spcBef>
          <a:spcPts val="2100"/>
        </a:spcBef>
        <a:buFont typeface="Arial" panose="020B0604020202020204" pitchFamily="34" charset="0"/>
        <a:buChar char="•"/>
        <a:defRPr sz="10079" kern="1200">
          <a:solidFill>
            <a:schemeClr val="tx1"/>
          </a:solidFill>
          <a:latin typeface="+mn-lt"/>
          <a:ea typeface="+mn-ea"/>
          <a:cs typeface="+mn-cs"/>
        </a:defRPr>
      </a:lvl2pPr>
      <a:lvl3pPr marL="4800029" indent="-960006" algn="l" defTabSz="3840023" rtl="0" eaLnBrk="1" latinLnBrk="0" hangingPunct="1">
        <a:lnSpc>
          <a:spcPct val="90000"/>
        </a:lnSpc>
        <a:spcBef>
          <a:spcPts val="2100"/>
        </a:spcBef>
        <a:buFont typeface="Arial" panose="020B0604020202020204" pitchFamily="34" charset="0"/>
        <a:buChar char="•"/>
        <a:defRPr sz="8399" kern="1200">
          <a:solidFill>
            <a:schemeClr val="tx1"/>
          </a:solidFill>
          <a:latin typeface="+mn-lt"/>
          <a:ea typeface="+mn-ea"/>
          <a:cs typeface="+mn-cs"/>
        </a:defRPr>
      </a:lvl3pPr>
      <a:lvl4pPr marL="6720040"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4pPr>
      <a:lvl5pPr marL="8640051"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5pPr>
      <a:lvl6pPr marL="10560063"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6pPr>
      <a:lvl7pPr marL="12480074"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7pPr>
      <a:lvl8pPr marL="14400086"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8pPr>
      <a:lvl9pPr marL="16320097"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9pPr>
    </p:bodyStyle>
    <p:otherStyle>
      <a:defPPr>
        <a:defRPr lang="en-US"/>
      </a:defPPr>
      <a:lvl1pPr marL="0" algn="l" defTabSz="3840023" rtl="0" eaLnBrk="1" latinLnBrk="0" hangingPunct="1">
        <a:defRPr sz="7559" kern="1200">
          <a:solidFill>
            <a:schemeClr val="tx1"/>
          </a:solidFill>
          <a:latin typeface="+mn-lt"/>
          <a:ea typeface="+mn-ea"/>
          <a:cs typeface="+mn-cs"/>
        </a:defRPr>
      </a:lvl1pPr>
      <a:lvl2pPr marL="1920011" algn="l" defTabSz="3840023" rtl="0" eaLnBrk="1" latinLnBrk="0" hangingPunct="1">
        <a:defRPr sz="7559" kern="1200">
          <a:solidFill>
            <a:schemeClr val="tx1"/>
          </a:solidFill>
          <a:latin typeface="+mn-lt"/>
          <a:ea typeface="+mn-ea"/>
          <a:cs typeface="+mn-cs"/>
        </a:defRPr>
      </a:lvl2pPr>
      <a:lvl3pPr marL="3840023" algn="l" defTabSz="3840023" rtl="0" eaLnBrk="1" latinLnBrk="0" hangingPunct="1">
        <a:defRPr sz="7559" kern="1200">
          <a:solidFill>
            <a:schemeClr val="tx1"/>
          </a:solidFill>
          <a:latin typeface="+mn-lt"/>
          <a:ea typeface="+mn-ea"/>
          <a:cs typeface="+mn-cs"/>
        </a:defRPr>
      </a:lvl3pPr>
      <a:lvl4pPr marL="5760034" algn="l" defTabSz="3840023" rtl="0" eaLnBrk="1" latinLnBrk="0" hangingPunct="1">
        <a:defRPr sz="7559" kern="1200">
          <a:solidFill>
            <a:schemeClr val="tx1"/>
          </a:solidFill>
          <a:latin typeface="+mn-lt"/>
          <a:ea typeface="+mn-ea"/>
          <a:cs typeface="+mn-cs"/>
        </a:defRPr>
      </a:lvl4pPr>
      <a:lvl5pPr marL="7680046" algn="l" defTabSz="3840023" rtl="0" eaLnBrk="1" latinLnBrk="0" hangingPunct="1">
        <a:defRPr sz="7559" kern="1200">
          <a:solidFill>
            <a:schemeClr val="tx1"/>
          </a:solidFill>
          <a:latin typeface="+mn-lt"/>
          <a:ea typeface="+mn-ea"/>
          <a:cs typeface="+mn-cs"/>
        </a:defRPr>
      </a:lvl5pPr>
      <a:lvl6pPr marL="9600057" algn="l" defTabSz="3840023" rtl="0" eaLnBrk="1" latinLnBrk="0" hangingPunct="1">
        <a:defRPr sz="7559" kern="1200">
          <a:solidFill>
            <a:schemeClr val="tx1"/>
          </a:solidFill>
          <a:latin typeface="+mn-lt"/>
          <a:ea typeface="+mn-ea"/>
          <a:cs typeface="+mn-cs"/>
        </a:defRPr>
      </a:lvl6pPr>
      <a:lvl7pPr marL="11520068" algn="l" defTabSz="3840023" rtl="0" eaLnBrk="1" latinLnBrk="0" hangingPunct="1">
        <a:defRPr sz="7559" kern="1200">
          <a:solidFill>
            <a:schemeClr val="tx1"/>
          </a:solidFill>
          <a:latin typeface="+mn-lt"/>
          <a:ea typeface="+mn-ea"/>
          <a:cs typeface="+mn-cs"/>
        </a:defRPr>
      </a:lvl7pPr>
      <a:lvl8pPr marL="13440080" algn="l" defTabSz="3840023" rtl="0" eaLnBrk="1" latinLnBrk="0" hangingPunct="1">
        <a:defRPr sz="7559" kern="1200">
          <a:solidFill>
            <a:schemeClr val="tx1"/>
          </a:solidFill>
          <a:latin typeface="+mn-lt"/>
          <a:ea typeface="+mn-ea"/>
          <a:cs typeface="+mn-cs"/>
        </a:defRPr>
      </a:lvl8pPr>
      <a:lvl9pPr marL="15360091" algn="l" defTabSz="3840023" rtl="0" eaLnBrk="1" latinLnBrk="0" hangingPunct="1">
        <a:defRPr sz="7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2F7C68-316A-4845-958D-4BC7181CDCFB}"/>
              </a:ext>
            </a:extLst>
          </p:cNvPr>
          <p:cNvSpPr/>
          <p:nvPr/>
        </p:nvSpPr>
        <p:spPr>
          <a:xfrm>
            <a:off x="477078" y="6127128"/>
            <a:ext cx="42340696" cy="19587162"/>
          </a:xfrm>
          <a:prstGeom prst="rect">
            <a:avLst/>
          </a:prstGeom>
          <a:solidFill>
            <a:srgbClr val="18AAB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92BDA08-84F1-4899-99FD-5CDBE5EBD438}"/>
              </a:ext>
            </a:extLst>
          </p:cNvPr>
          <p:cNvSpPr txBox="1"/>
          <p:nvPr/>
        </p:nvSpPr>
        <p:spPr>
          <a:xfrm>
            <a:off x="21999299" y="15310430"/>
            <a:ext cx="988524" cy="914400"/>
          </a:xfrm>
          <a:prstGeom prst="rect">
            <a:avLst/>
          </a:prstGeom>
          <a:noFill/>
        </p:spPr>
        <p:txBody>
          <a:bodyPr wrap="square" rtlCol="0">
            <a:spAutoFit/>
          </a:bodyPr>
          <a:lstStyle/>
          <a:p>
            <a:endParaRPr lang="en-US"/>
          </a:p>
        </p:txBody>
      </p:sp>
      <p:sp useBgFill="1">
        <p:nvSpPr>
          <p:cNvPr id="7" name="TextBox 6">
            <a:extLst>
              <a:ext uri="{FF2B5EF4-FFF2-40B4-BE49-F238E27FC236}">
                <a16:creationId xmlns:a16="http://schemas.microsoft.com/office/drawing/2014/main" id="{2312F8EF-DB8B-44E3-ACC6-2D8138505E9A}"/>
              </a:ext>
            </a:extLst>
          </p:cNvPr>
          <p:cNvSpPr txBox="1"/>
          <p:nvPr/>
        </p:nvSpPr>
        <p:spPr>
          <a:xfrm>
            <a:off x="922955" y="6742899"/>
            <a:ext cx="12618720" cy="6444483"/>
          </a:xfrm>
          <a:prstGeom prst="rect">
            <a:avLst/>
          </a:prstGeom>
          <a:ln>
            <a:solidFill>
              <a:srgbClr val="2C2F31"/>
            </a:solidFill>
          </a:ln>
        </p:spPr>
        <p:txBody>
          <a:bodyPr wrap="square" rtlCol="0">
            <a:normAutofit/>
          </a:bodyPr>
          <a:lstStyle/>
          <a:p>
            <a:pPr lvl="1"/>
            <a:r>
              <a:rPr lang="fr-FR" sz="6000" b="1" dirty="0">
                <a:latin typeface="Quasimoda"/>
              </a:rPr>
              <a:t>Contexte</a:t>
            </a:r>
            <a:endParaRPr lang="fr-FR" sz="11500" b="1" dirty="0">
              <a:latin typeface="Quasimoda"/>
            </a:endParaRPr>
          </a:p>
          <a:p>
            <a:pPr lvl="1"/>
            <a:r>
              <a:rPr lang="fr-FR" sz="1400" b="0" i="0" dirty="0">
                <a:effectLst/>
                <a:latin typeface="Quasimoda"/>
              </a:rPr>
              <a:t>Décrivez le contexte d’application de l’activité. Quel problème en matière de santé essayez-vous de résoudre ? Quelles difficultés inhérentes au système de santé contribuent-elles à ce problème ? Pourquoi avez-vous décidé d’adopter une approche systémique pour résoudre ce problème ? Pourquoi avez-vous choisi cette approche plutôt qu’une autre ?</a:t>
            </a: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p:txBody>
      </p:sp>
      <p:sp useBgFill="1">
        <p:nvSpPr>
          <p:cNvPr id="8" name="TextBox 7">
            <a:extLst>
              <a:ext uri="{FF2B5EF4-FFF2-40B4-BE49-F238E27FC236}">
                <a16:creationId xmlns:a16="http://schemas.microsoft.com/office/drawing/2014/main" id="{2F656AAF-AE2A-417F-B824-591F64538CF6}"/>
              </a:ext>
            </a:extLst>
          </p:cNvPr>
          <p:cNvSpPr txBox="1"/>
          <p:nvPr/>
        </p:nvSpPr>
        <p:spPr>
          <a:xfrm>
            <a:off x="956083" y="13545196"/>
            <a:ext cx="12618720" cy="11701252"/>
          </a:xfrm>
          <a:prstGeom prst="rect">
            <a:avLst/>
          </a:prstGeom>
          <a:ln>
            <a:solidFill>
              <a:srgbClr val="2C2F31"/>
            </a:solidFill>
          </a:ln>
        </p:spPr>
        <p:txBody>
          <a:bodyPr wrap="square" rtlCol="0">
            <a:normAutofit/>
          </a:bodyPr>
          <a:lstStyle/>
          <a:p>
            <a:pPr lvl="1"/>
            <a:r>
              <a:rPr lang="fr-FR" sz="6000" b="1" dirty="0">
                <a:latin typeface="Quasimoda"/>
              </a:rPr>
              <a:t>Description de l’activité</a:t>
            </a:r>
            <a:endParaRPr lang="fr-FR" sz="11500" b="1" dirty="0">
              <a:latin typeface="Quasimoda"/>
            </a:endParaRPr>
          </a:p>
          <a:p>
            <a:pPr lvl="1"/>
            <a:r>
              <a:rPr lang="fr-FR" sz="1400" dirty="0">
                <a:solidFill>
                  <a:srgbClr val="000000"/>
                </a:solidFill>
                <a:latin typeface="Quasimoda"/>
              </a:rPr>
              <a:t>Veuillez décrire ce que vous faites pour surmonter le défi posé par système de santé. Quelles mesures avez-vous prises pour mettre en œuvre cette activité ? Avec quelles agences gouvernementales ou autres intervenants avez-vous travaillé et comment les avez-vous mobilisés ? Avez-vous modifié votre approche au fil du temps et si oui, pourquoi ? Avez-vous mis votre activité à l’</a:t>
            </a:r>
            <a:r>
              <a:rPr lang="fr-FR" sz="1400" dirty="0" err="1">
                <a:solidFill>
                  <a:srgbClr val="000000"/>
                </a:solidFill>
                <a:latin typeface="Quasimoda"/>
              </a:rPr>
              <a:t>echelle</a:t>
            </a:r>
            <a:r>
              <a:rPr lang="fr-FR" sz="1400" dirty="0">
                <a:solidFill>
                  <a:srgbClr val="000000"/>
                </a:solidFill>
                <a:latin typeface="Quasimoda"/>
              </a:rPr>
              <a:t> ou avez-vous l’intention de le faire  ?</a:t>
            </a: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a:p>
            <a:pPr lvl="1"/>
            <a:endParaRPr lang="fr-FR" sz="1400" dirty="0">
              <a:solidFill>
                <a:srgbClr val="000000"/>
              </a:solidFill>
              <a:latin typeface="Quasimoda"/>
            </a:endParaRPr>
          </a:p>
        </p:txBody>
      </p:sp>
      <p:sp useBgFill="1">
        <p:nvSpPr>
          <p:cNvPr id="9" name="TextBox 8">
            <a:extLst>
              <a:ext uri="{FF2B5EF4-FFF2-40B4-BE49-F238E27FC236}">
                <a16:creationId xmlns:a16="http://schemas.microsoft.com/office/drawing/2014/main" id="{66798A57-AC7B-4D72-BD43-A454CF337A4A}"/>
              </a:ext>
            </a:extLst>
          </p:cNvPr>
          <p:cNvSpPr txBox="1"/>
          <p:nvPr/>
        </p:nvSpPr>
        <p:spPr>
          <a:xfrm>
            <a:off x="15290959" y="6742898"/>
            <a:ext cx="12618720" cy="9688593"/>
          </a:xfrm>
          <a:prstGeom prst="rect">
            <a:avLst/>
          </a:prstGeom>
          <a:ln>
            <a:solidFill>
              <a:srgbClr val="2C2F31"/>
            </a:solidFill>
          </a:ln>
        </p:spPr>
        <p:txBody>
          <a:bodyPr wrap="square" rtlCol="0">
            <a:normAutofit/>
          </a:bodyPr>
          <a:lstStyle/>
          <a:p>
            <a:pPr lvl="1"/>
            <a:r>
              <a:rPr lang="fr-FR" sz="6000" b="1" dirty="0">
                <a:latin typeface="Quasimoda"/>
              </a:rPr>
              <a:t>Impact de l’activité</a:t>
            </a:r>
            <a:endParaRPr lang="fr-FR" sz="11500" b="1" dirty="0">
              <a:latin typeface="Quasimoda"/>
            </a:endParaRPr>
          </a:p>
          <a:p>
            <a:r>
              <a:rPr lang="fr-FR" sz="1400" dirty="0"/>
              <a:t>En quoi cette activité a-t-elle renforcé le système de santé ? Sur quelles composantes du </a:t>
            </a:r>
            <a:r>
              <a:rPr lang="fr-FR" sz="1400" u="sng" dirty="0">
                <a:solidFill>
                  <a:srgbClr val="0070C0"/>
                </a:solidFill>
              </a:rPr>
              <a:t>système de santé </a:t>
            </a:r>
            <a:r>
              <a:rPr lang="fr-FR" sz="1400" dirty="0"/>
              <a:t>vous êtes-vous axé (par exemple, avez-vous soutenu des améliorations dans les domaines du financement, de la coordination intersectorielle, de la gouvernance, de l’appropriation locale, de l'information, des ressources humaines, de l'attitude des acteurs du système de santé, de la fourniture des services, ou des produits médicaux, des vaccins ou des technologies) ? Comment les éléments de votre activité se sont-ils organisés pour avoir une incidence sur l'équité, la qualité et/ou l'optimisation des ressources dans le système de santé ? Comment ces améliorations de l'équité, de la qualité et ou de l'optimisation des ressources ont-elles influé sur l'état de santé ? En quoi cette activité contribue-t-elle à la résilience et/ou la viabilité du système de santé ?</a:t>
            </a:r>
          </a:p>
          <a:p>
            <a:pPr lvl="1"/>
            <a:endParaRPr lang="fr-FR" sz="40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dirty="0">
              <a:solidFill>
                <a:srgbClr val="000000"/>
              </a:solidFill>
              <a:latin typeface="Quasimoda"/>
            </a:endParaRPr>
          </a:p>
          <a:p>
            <a:pPr lvl="1"/>
            <a:endParaRPr lang="fr-FR" sz="1400" b="0" i="0" dirty="0">
              <a:solidFill>
                <a:srgbClr val="000000"/>
              </a:solidFill>
              <a:effectLst/>
              <a:latin typeface="Quasimoda"/>
            </a:endParaRPr>
          </a:p>
          <a:p>
            <a:pPr lvl="1"/>
            <a:endParaRPr lang="fr-FR" sz="1400" b="0" i="0" dirty="0">
              <a:solidFill>
                <a:srgbClr val="000000"/>
              </a:solidFill>
              <a:effectLst/>
              <a:latin typeface="Quasimoda"/>
            </a:endParaRPr>
          </a:p>
        </p:txBody>
      </p:sp>
      <p:sp useBgFill="1">
        <p:nvSpPr>
          <p:cNvPr id="12" name="TextBox 11">
            <a:extLst>
              <a:ext uri="{FF2B5EF4-FFF2-40B4-BE49-F238E27FC236}">
                <a16:creationId xmlns:a16="http://schemas.microsoft.com/office/drawing/2014/main" id="{B59D285C-8D37-49B4-9A87-4F19DE33EBDA}"/>
              </a:ext>
            </a:extLst>
          </p:cNvPr>
          <p:cNvSpPr txBox="1"/>
          <p:nvPr/>
        </p:nvSpPr>
        <p:spPr>
          <a:xfrm>
            <a:off x="15312763" y="16582645"/>
            <a:ext cx="12618720" cy="8646868"/>
          </a:xfrm>
          <a:prstGeom prst="rect">
            <a:avLst/>
          </a:prstGeom>
          <a:ln>
            <a:solidFill>
              <a:srgbClr val="2C2F31"/>
            </a:solidFill>
          </a:ln>
        </p:spPr>
        <p:txBody>
          <a:bodyPr wrap="square" rtlCol="0">
            <a:normAutofit/>
          </a:bodyPr>
          <a:lstStyle/>
          <a:p>
            <a:pPr lvl="1"/>
            <a:r>
              <a:rPr lang="en-US" sz="6000" b="1" dirty="0" err="1">
                <a:latin typeface="Quasimoda"/>
              </a:rPr>
              <a:t>Preuves</a:t>
            </a:r>
            <a:endParaRPr lang="en-US" sz="11500" b="1" dirty="0">
              <a:latin typeface="Quasimoda"/>
            </a:endParaRPr>
          </a:p>
          <a:p>
            <a:r>
              <a:rPr lang="fr-FR" sz="1400" dirty="0"/>
              <a:t>Quelles preuves avez-vous de l'impact de votre activité sur </a:t>
            </a:r>
            <a:r>
              <a:rPr lang="fr-FR" sz="1400" b="1" u="sng" dirty="0"/>
              <a:t>le système de santé ou l'état de santé</a:t>
            </a:r>
            <a:r>
              <a:rPr lang="fr-FR" sz="1400" dirty="0"/>
              <a:t> ? Comment pouvez-vous le mieux montrer ce que votre activité a permis d'accomplir ? Comment savez-vous que vous avez atteint vos objectifs ? Les preuves sont-elles mesurables ? Des graphiques ou des tableaux peuvent s'avérer utiles ici pour exposer vos preuves.</a:t>
            </a:r>
            <a:endParaRPr lang="en-US" sz="1400" dirty="0"/>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p:txBody>
      </p:sp>
      <p:sp useBgFill="1">
        <p:nvSpPr>
          <p:cNvPr id="13" name="TextBox 12">
            <a:extLst>
              <a:ext uri="{FF2B5EF4-FFF2-40B4-BE49-F238E27FC236}">
                <a16:creationId xmlns:a16="http://schemas.microsoft.com/office/drawing/2014/main" id="{B57644BB-33D2-4BEB-A74B-05BAF8F48845}"/>
              </a:ext>
            </a:extLst>
          </p:cNvPr>
          <p:cNvSpPr txBox="1"/>
          <p:nvPr/>
        </p:nvSpPr>
        <p:spPr>
          <a:xfrm>
            <a:off x="29658963" y="6742898"/>
            <a:ext cx="12618720" cy="5422303"/>
          </a:xfrm>
          <a:prstGeom prst="rect">
            <a:avLst/>
          </a:prstGeom>
          <a:ln>
            <a:solidFill>
              <a:srgbClr val="2C2F31"/>
            </a:solidFill>
          </a:ln>
        </p:spPr>
        <p:txBody>
          <a:bodyPr wrap="square" rtlCol="0">
            <a:normAutofit/>
          </a:bodyPr>
          <a:lstStyle/>
          <a:p>
            <a:pPr lvl="1"/>
            <a:r>
              <a:rPr lang="fr-FR" sz="6000" b="1" dirty="0">
                <a:latin typeface="Quasimoda"/>
              </a:rPr>
              <a:t>Éléments facilitateurs</a:t>
            </a:r>
            <a:endParaRPr lang="fr-FR" sz="11500" b="1" dirty="0">
              <a:latin typeface="Quasimoda"/>
            </a:endParaRPr>
          </a:p>
          <a:p>
            <a:r>
              <a:rPr lang="fr-FR" sz="1400" dirty="0"/>
              <a:t>Quels aspects du système de santé, du contexte ou du soutien des partenaires extérieurs vous ont-ils aidé à faire de votre projet un succès ? Par exemple, des groupes de travail existants ont-ils permis une meilleure coordination entre les parties prenantes de cette activité ? Vous êtes-vous servi d'un outil ou d'une base de connaissances appartenant à un partenaire mondial comme l'OMS ou l'UNICEF pour élaborer votre activité ?</a:t>
            </a:r>
          </a:p>
          <a:p>
            <a:pPr lvl="1"/>
            <a:endParaRPr lang="fr-FR" sz="1400" dirty="0">
              <a:solidFill>
                <a:srgbClr val="000000"/>
              </a:solidFill>
              <a:latin typeface="Calibri" panose="020F0502020204030204" pitchFamily="34" charset="0"/>
            </a:endParaRPr>
          </a:p>
          <a:p>
            <a:pPr lvl="1"/>
            <a:endParaRPr lang="fr-FR" sz="1400" dirty="0">
              <a:solidFill>
                <a:srgbClr val="000000"/>
              </a:solidFill>
              <a:latin typeface="Calibri" panose="020F0502020204030204" pitchFamily="34" charset="0"/>
            </a:endParaRPr>
          </a:p>
          <a:p>
            <a:pPr lvl="1"/>
            <a:endParaRPr lang="fr-FR" sz="1400" dirty="0">
              <a:solidFill>
                <a:srgbClr val="000000"/>
              </a:solidFill>
              <a:latin typeface="Calibri" panose="020F0502020204030204" pitchFamily="34" charset="0"/>
            </a:endParaRPr>
          </a:p>
          <a:p>
            <a:pPr lvl="1"/>
            <a:endParaRPr lang="fr-FR" sz="1400" dirty="0">
              <a:solidFill>
                <a:srgbClr val="000000"/>
              </a:solidFill>
              <a:latin typeface="Calibri" panose="020F0502020204030204" pitchFamily="34" charset="0"/>
            </a:endParaRPr>
          </a:p>
          <a:p>
            <a:pPr lvl="1"/>
            <a:endParaRPr lang="fr-FR" sz="1400" dirty="0">
              <a:solidFill>
                <a:srgbClr val="000000"/>
              </a:solidFill>
              <a:latin typeface="Calibri" panose="020F0502020204030204" pitchFamily="34" charset="0"/>
            </a:endParaRPr>
          </a:p>
          <a:p>
            <a:pPr lvl="1"/>
            <a:endParaRPr lang="fr-FR" sz="1400" dirty="0">
              <a:solidFill>
                <a:srgbClr val="000000"/>
              </a:solidFill>
              <a:latin typeface="Calibri" panose="020F0502020204030204" pitchFamily="34" charset="0"/>
            </a:endParaRPr>
          </a:p>
          <a:p>
            <a:pPr lvl="1"/>
            <a:endParaRPr lang="fr-FR" sz="1400" dirty="0">
              <a:solidFill>
                <a:srgbClr val="000000"/>
              </a:solidFill>
              <a:latin typeface="Calibri" panose="020F0502020204030204" pitchFamily="34" charset="0"/>
            </a:endParaRPr>
          </a:p>
          <a:p>
            <a:pPr lvl="1"/>
            <a:endParaRPr lang="fr-FR" sz="1400" dirty="0">
              <a:solidFill>
                <a:srgbClr val="000000"/>
              </a:solidFill>
              <a:latin typeface="Calibri" panose="020F0502020204030204" pitchFamily="34" charset="0"/>
            </a:endParaRPr>
          </a:p>
          <a:p>
            <a:pPr lvl="1"/>
            <a:endParaRPr lang="fr-FR" sz="1400" dirty="0">
              <a:solidFill>
                <a:srgbClr val="000000"/>
              </a:solidFill>
              <a:latin typeface="Calibri" panose="020F0502020204030204" pitchFamily="34" charset="0"/>
            </a:endParaRPr>
          </a:p>
          <a:p>
            <a:pPr lvl="1"/>
            <a:endParaRPr lang="fr-FR" sz="1400" dirty="0">
              <a:solidFill>
                <a:srgbClr val="000000"/>
              </a:solidFill>
              <a:latin typeface="Calibri" panose="020F0502020204030204" pitchFamily="34" charset="0"/>
            </a:endParaRPr>
          </a:p>
          <a:p>
            <a:pPr lvl="1"/>
            <a:endParaRPr lang="fr-FR" sz="1400" dirty="0">
              <a:solidFill>
                <a:srgbClr val="000000"/>
              </a:solidFill>
              <a:latin typeface="Calibri" panose="020F0502020204030204" pitchFamily="34" charset="0"/>
            </a:endParaRPr>
          </a:p>
          <a:p>
            <a:pPr lvl="1"/>
            <a:endParaRPr lang="fr-FR" sz="1400" dirty="0">
              <a:solidFill>
                <a:srgbClr val="000000"/>
              </a:solidFill>
              <a:latin typeface="Calibri" panose="020F0502020204030204" pitchFamily="34" charset="0"/>
            </a:endParaRPr>
          </a:p>
        </p:txBody>
      </p:sp>
      <p:sp useBgFill="1">
        <p:nvSpPr>
          <p:cNvPr id="14" name="TextBox 13">
            <a:extLst>
              <a:ext uri="{FF2B5EF4-FFF2-40B4-BE49-F238E27FC236}">
                <a16:creationId xmlns:a16="http://schemas.microsoft.com/office/drawing/2014/main" id="{4F3BB50E-2A62-4B8C-820C-F5E8817EFDB5}"/>
              </a:ext>
            </a:extLst>
          </p:cNvPr>
          <p:cNvSpPr txBox="1"/>
          <p:nvPr/>
        </p:nvSpPr>
        <p:spPr>
          <a:xfrm>
            <a:off x="29669443" y="12395972"/>
            <a:ext cx="12618720" cy="5103472"/>
          </a:xfrm>
          <a:prstGeom prst="rect">
            <a:avLst/>
          </a:prstGeom>
          <a:ln>
            <a:solidFill>
              <a:srgbClr val="2C2F31"/>
            </a:solidFill>
          </a:ln>
        </p:spPr>
        <p:txBody>
          <a:bodyPr wrap="square" rtlCol="0">
            <a:normAutofit/>
          </a:bodyPr>
          <a:lstStyle/>
          <a:p>
            <a:pPr lvl="1"/>
            <a:r>
              <a:rPr lang="en-US" sz="6000" b="1" dirty="0">
                <a:latin typeface="Quasimoda"/>
              </a:rPr>
              <a:t>Obstacles</a:t>
            </a:r>
            <a:endParaRPr lang="en-US" sz="11500" b="1" dirty="0">
              <a:latin typeface="Quasimoda"/>
            </a:endParaRPr>
          </a:p>
          <a:p>
            <a:r>
              <a:rPr lang="fr-FR" sz="1400" dirty="0"/>
              <a:t>À quels problèmes ou obstacles avez-vous été confronté lors de la mise en œuvre de votre activité ? Vous attendiez-vous à rencontrer ces obstacles ou étaient-ils imprévus ? Comment avez-vous surmonté ces défis ?</a:t>
            </a:r>
            <a:endParaRPr lang="en-US" sz="1400" dirty="0"/>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Quasimoda"/>
            </a:endParaRPr>
          </a:p>
        </p:txBody>
      </p:sp>
      <p:sp useBgFill="1">
        <p:nvSpPr>
          <p:cNvPr id="15" name="TextBox 14">
            <a:extLst>
              <a:ext uri="{FF2B5EF4-FFF2-40B4-BE49-F238E27FC236}">
                <a16:creationId xmlns:a16="http://schemas.microsoft.com/office/drawing/2014/main" id="{B40AF2C4-3148-4F3B-A4EF-480F59DDD044}"/>
              </a:ext>
            </a:extLst>
          </p:cNvPr>
          <p:cNvSpPr txBox="1"/>
          <p:nvPr/>
        </p:nvSpPr>
        <p:spPr>
          <a:xfrm>
            <a:off x="29669443" y="17857259"/>
            <a:ext cx="12618720" cy="7389190"/>
          </a:xfrm>
          <a:prstGeom prst="rect">
            <a:avLst/>
          </a:prstGeom>
          <a:ln>
            <a:solidFill>
              <a:srgbClr val="2C2F31"/>
            </a:solidFill>
          </a:ln>
        </p:spPr>
        <p:txBody>
          <a:bodyPr wrap="square" rtlCol="0">
            <a:normAutofit/>
          </a:bodyPr>
          <a:lstStyle/>
          <a:p>
            <a:pPr lvl="1"/>
            <a:r>
              <a:rPr lang="en-US" sz="6000" b="1" dirty="0" err="1">
                <a:latin typeface="Quasimoda"/>
              </a:rPr>
              <a:t>Enseignements</a:t>
            </a:r>
            <a:r>
              <a:rPr lang="en-US" sz="6000" b="1" dirty="0">
                <a:latin typeface="Quasimoda"/>
              </a:rPr>
              <a:t> </a:t>
            </a:r>
            <a:r>
              <a:rPr lang="en-US" sz="6000" b="1" dirty="0" err="1">
                <a:latin typeface="Quasimoda"/>
              </a:rPr>
              <a:t>tirés</a:t>
            </a:r>
            <a:endParaRPr lang="en-US" sz="11500" b="1" dirty="0">
              <a:latin typeface="Quasimoda"/>
            </a:endParaRPr>
          </a:p>
          <a:p>
            <a:r>
              <a:rPr lang="fr-FR" sz="1400" dirty="0"/>
              <a:t>Qu'avez-vous appris lors de la mise en œuvre de cette activité ? Quel impact cela </a:t>
            </a:r>
            <a:r>
              <a:rPr lang="fr-FR" sz="1400" dirty="0" err="1"/>
              <a:t>aura-t-il</a:t>
            </a:r>
            <a:r>
              <a:rPr lang="fr-FR" sz="1400" dirty="0"/>
              <a:t> sur des activités ou des approches futures ? Quels conseils donneriez-vous à d'autres exécutants et responsables des systèmes de santé d'autres pays susceptibles de vouloir adapter votre approche ?</a:t>
            </a:r>
            <a:endParaRPr lang="en-US" sz="1400" dirty="0"/>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4000" dirty="0">
              <a:solidFill>
                <a:srgbClr val="000000"/>
              </a:solidFill>
              <a:latin typeface="Quasimoda"/>
            </a:endParaRPr>
          </a:p>
        </p:txBody>
      </p:sp>
      <p:pic>
        <p:nvPicPr>
          <p:cNvPr id="1034" name="Picture 10">
            <a:extLst>
              <a:ext uri="{FF2B5EF4-FFF2-40B4-BE49-F238E27FC236}">
                <a16:creationId xmlns:a16="http://schemas.microsoft.com/office/drawing/2014/main" id="{269D8021-FDD1-41FA-9611-789A79F1D7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5905" y="26540671"/>
            <a:ext cx="6964960"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80E0BEF5-D9DA-4745-A3EE-F7D9440C94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6907" y="26607031"/>
            <a:ext cx="5498654"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5B4BDCE6-553F-4CDA-9A95-9E4E545669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53715" y="26718510"/>
            <a:ext cx="9593502" cy="11868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3CB5F250-F43D-46EF-97B4-234CC2D8DF6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57781" y="26310648"/>
            <a:ext cx="3374021" cy="2190923"/>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ome Launch : Health Systems Strengthening Accelerator">
            <a:extLst>
              <a:ext uri="{FF2B5EF4-FFF2-40B4-BE49-F238E27FC236}">
                <a16:creationId xmlns:a16="http://schemas.microsoft.com/office/drawing/2014/main" id="{22CFCC2C-D070-4407-B830-8D0ACBDC3B4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58962" y="1024042"/>
            <a:ext cx="11995495" cy="3340986"/>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Bill &amp;amp; Melinda Gates Foundation Logo PNG Transparent – Brands Logos">
            <a:extLst>
              <a:ext uri="{FF2B5EF4-FFF2-40B4-BE49-F238E27FC236}">
                <a16:creationId xmlns:a16="http://schemas.microsoft.com/office/drawing/2014/main" id="{0347F0DE-93B8-4E33-84E7-A8475E01F48A}"/>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33618" b="35546"/>
          <a:stretch/>
        </p:blipFill>
        <p:spPr bwMode="auto">
          <a:xfrm>
            <a:off x="33194123" y="26243572"/>
            <a:ext cx="8592281" cy="2454759"/>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a:extLst>
              <a:ext uri="{FF2B5EF4-FFF2-40B4-BE49-F238E27FC236}">
                <a16:creationId xmlns:a16="http://schemas.microsoft.com/office/drawing/2014/main" id="{33B1D01F-76C7-4928-AE09-ED6465F05713}"/>
              </a:ext>
            </a:extLst>
          </p:cNvPr>
          <p:cNvCxnSpPr/>
          <p:nvPr/>
        </p:nvCxnSpPr>
        <p:spPr>
          <a:xfrm>
            <a:off x="0" y="26072104"/>
            <a:ext cx="43200638" cy="0"/>
          </a:xfrm>
          <a:prstGeom prst="line">
            <a:avLst/>
          </a:prstGeom>
          <a:ln>
            <a:solidFill>
              <a:srgbClr val="2C2F31"/>
            </a:solidFill>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9CCC308E-C6C3-47D4-93D7-72F302FFAA5B}"/>
              </a:ext>
            </a:extLst>
          </p:cNvPr>
          <p:cNvCxnSpPr/>
          <p:nvPr/>
        </p:nvCxnSpPr>
        <p:spPr>
          <a:xfrm>
            <a:off x="0" y="5511357"/>
            <a:ext cx="43200638" cy="0"/>
          </a:xfrm>
          <a:prstGeom prst="line">
            <a:avLst/>
          </a:prstGeom>
          <a:ln w="6350">
            <a:solidFill>
              <a:srgbClr val="2C2F31"/>
            </a:solidFill>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02E7CCE3-843F-40D7-A33E-D2210283DBAD}"/>
              </a:ext>
            </a:extLst>
          </p:cNvPr>
          <p:cNvSpPr txBox="1"/>
          <p:nvPr/>
        </p:nvSpPr>
        <p:spPr>
          <a:xfrm>
            <a:off x="976907" y="1456528"/>
            <a:ext cx="4624285" cy="2215991"/>
          </a:xfrm>
          <a:prstGeom prst="rect">
            <a:avLst/>
          </a:prstGeom>
          <a:noFill/>
        </p:spPr>
        <p:txBody>
          <a:bodyPr wrap="square" rtlCol="0">
            <a:spAutoFit/>
          </a:bodyPr>
          <a:lstStyle/>
          <a:p>
            <a:r>
              <a:rPr lang="fr-FR" sz="13800" b="1">
                <a:latin typeface="Quasimoda"/>
              </a:rPr>
              <a:t>Titre</a:t>
            </a:r>
          </a:p>
        </p:txBody>
      </p:sp>
      <p:sp>
        <p:nvSpPr>
          <p:cNvPr id="23" name="TextBox 22">
            <a:extLst>
              <a:ext uri="{FF2B5EF4-FFF2-40B4-BE49-F238E27FC236}">
                <a16:creationId xmlns:a16="http://schemas.microsoft.com/office/drawing/2014/main" id="{61990556-07D2-47EC-869A-8CFC9108B0D9}"/>
              </a:ext>
            </a:extLst>
          </p:cNvPr>
          <p:cNvSpPr txBox="1"/>
          <p:nvPr/>
        </p:nvSpPr>
        <p:spPr>
          <a:xfrm>
            <a:off x="922955" y="3493716"/>
            <a:ext cx="21076344" cy="1938992"/>
          </a:xfrm>
          <a:prstGeom prst="rect">
            <a:avLst/>
          </a:prstGeom>
          <a:noFill/>
        </p:spPr>
        <p:txBody>
          <a:bodyPr wrap="square" rtlCol="0">
            <a:spAutoFit/>
          </a:bodyPr>
          <a:lstStyle/>
          <a:p>
            <a:r>
              <a:rPr lang="fr-FR" sz="6000" dirty="0">
                <a:latin typeface="Quasimoda"/>
              </a:rPr>
              <a:t>Noms et informations sur les auteurs</a:t>
            </a:r>
          </a:p>
          <a:p>
            <a:r>
              <a:rPr lang="fr-FR" sz="6000" dirty="0">
                <a:latin typeface="Quasimoda"/>
              </a:rPr>
              <a:t>Inclure le nom de l’organisation ou du département le cas échéant</a:t>
            </a:r>
            <a:endParaRPr lang="fr-FR" sz="5400" dirty="0">
              <a:latin typeface="Quasimoda"/>
            </a:endParaRPr>
          </a:p>
        </p:txBody>
      </p:sp>
      <p:sp>
        <p:nvSpPr>
          <p:cNvPr id="3" name="TextBox 2">
            <a:extLst>
              <a:ext uri="{FF2B5EF4-FFF2-40B4-BE49-F238E27FC236}">
                <a16:creationId xmlns:a16="http://schemas.microsoft.com/office/drawing/2014/main" id="{982D5B9A-2FAD-40D5-A49F-51D723120687}"/>
              </a:ext>
            </a:extLst>
          </p:cNvPr>
          <p:cNvSpPr txBox="1"/>
          <p:nvPr/>
        </p:nvSpPr>
        <p:spPr>
          <a:xfrm>
            <a:off x="985152" y="382147"/>
            <a:ext cx="27869247"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4000" dirty="0"/>
              <a:t>Question d'apprentissage 1 : </a:t>
            </a:r>
            <a:r>
              <a:rPr lang="fr-FR" sz="4000" i="1" dirty="0"/>
              <a:t>Quels sont les apports des approches et des outils systémiques dans l'amélioration des résultats pour les systèmes de santé ? Quelle est l'incidence des approches systémiques sur les résultats des systèmes de santé ?</a:t>
            </a:r>
            <a:endParaRPr lang="en-US" sz="4000" dirty="0"/>
          </a:p>
          <a:p>
            <a:endParaRPr lang="en-US" sz="4000" dirty="0">
              <a:latin typeface="Quasimoda"/>
            </a:endParaRPr>
          </a:p>
        </p:txBody>
      </p:sp>
      <p:pic>
        <p:nvPicPr>
          <p:cNvPr id="24" name="Picture 2" descr="Circular graphic: Building Blocks, Learning &amp; Adaptation, Cross-cutting Approaches, Social &amp; Behavior Change, Cross-sectoral Linkages, Enable Local Organizations, Equity | Quality | Resource Optimization, Better Health Outcomes">
            <a:extLst>
              <a:ext uri="{FF2B5EF4-FFF2-40B4-BE49-F238E27FC236}">
                <a16:creationId xmlns:a16="http://schemas.microsoft.com/office/drawing/2014/main" id="{521575B5-C826-4F15-A990-8D0A4FA8613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660786" y="13612273"/>
            <a:ext cx="3248893" cy="2798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4617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2F7C68-316A-4845-958D-4BC7181CDCFB}"/>
              </a:ext>
            </a:extLst>
          </p:cNvPr>
          <p:cNvSpPr/>
          <p:nvPr/>
        </p:nvSpPr>
        <p:spPr>
          <a:xfrm>
            <a:off x="477078" y="6127128"/>
            <a:ext cx="42340696" cy="19587162"/>
          </a:xfrm>
          <a:prstGeom prst="rect">
            <a:avLst/>
          </a:prstGeom>
          <a:solidFill>
            <a:srgbClr val="18AAB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92BDA08-84F1-4899-99FD-5CDBE5EBD438}"/>
              </a:ext>
            </a:extLst>
          </p:cNvPr>
          <p:cNvSpPr txBox="1"/>
          <p:nvPr/>
        </p:nvSpPr>
        <p:spPr>
          <a:xfrm>
            <a:off x="21999299" y="15310430"/>
            <a:ext cx="988524" cy="914400"/>
          </a:xfrm>
          <a:prstGeom prst="rect">
            <a:avLst/>
          </a:prstGeom>
          <a:noFill/>
        </p:spPr>
        <p:txBody>
          <a:bodyPr wrap="square" rtlCol="0">
            <a:spAutoFit/>
          </a:bodyPr>
          <a:lstStyle/>
          <a:p>
            <a:endParaRPr lang="en-US"/>
          </a:p>
        </p:txBody>
      </p:sp>
      <p:sp useBgFill="1">
        <p:nvSpPr>
          <p:cNvPr id="7" name="TextBox 6">
            <a:extLst>
              <a:ext uri="{FF2B5EF4-FFF2-40B4-BE49-F238E27FC236}">
                <a16:creationId xmlns:a16="http://schemas.microsoft.com/office/drawing/2014/main" id="{2312F8EF-DB8B-44E3-ACC6-2D8138505E9A}"/>
              </a:ext>
            </a:extLst>
          </p:cNvPr>
          <p:cNvSpPr txBox="1"/>
          <p:nvPr/>
        </p:nvSpPr>
        <p:spPr>
          <a:xfrm>
            <a:off x="922955" y="6742899"/>
            <a:ext cx="12618720" cy="6444483"/>
          </a:xfrm>
          <a:prstGeom prst="rect">
            <a:avLst/>
          </a:prstGeom>
          <a:ln>
            <a:solidFill>
              <a:srgbClr val="2C2F31"/>
            </a:solidFill>
          </a:ln>
        </p:spPr>
        <p:txBody>
          <a:bodyPr wrap="square" rtlCol="0">
            <a:normAutofit/>
          </a:bodyPr>
          <a:lstStyle/>
          <a:p>
            <a:pPr lvl="1"/>
            <a:r>
              <a:rPr lang="fr-FR" sz="6000" b="1" dirty="0">
                <a:latin typeface="Quasimoda"/>
              </a:rPr>
              <a:t>Contexte</a:t>
            </a:r>
            <a:endParaRPr lang="fr-FR" sz="11500" b="1" dirty="0">
              <a:latin typeface="Quasimoda"/>
            </a:endParaRPr>
          </a:p>
          <a:p>
            <a:r>
              <a:rPr lang="fr-FR" sz="1400" dirty="0"/>
              <a:t>Décrivez le contexte d’application de l’activité. Quel problème en matière de santé essayez-vous de résoudre ? Quelles difficultés inhérentes au système de santé contribuent-elles à ce problème ? Comment l'approche que vous avez décidé d'institutionnaliser/mettre à l'échelle a-t-elle été initialement mise en œuvre ? Pourquoi avez-vous décidé de l'institutionnaliser/la mettre à l'échelle ?</a:t>
            </a: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a:p>
            <a:endParaRPr lang="fr-FR" sz="1400" dirty="0">
              <a:solidFill>
                <a:srgbClr val="000000"/>
              </a:solidFill>
              <a:latin typeface="Quasimoda"/>
            </a:endParaRPr>
          </a:p>
        </p:txBody>
      </p:sp>
      <p:sp useBgFill="1">
        <p:nvSpPr>
          <p:cNvPr id="8" name="TextBox 7">
            <a:extLst>
              <a:ext uri="{FF2B5EF4-FFF2-40B4-BE49-F238E27FC236}">
                <a16:creationId xmlns:a16="http://schemas.microsoft.com/office/drawing/2014/main" id="{2F656AAF-AE2A-417F-B824-591F64538CF6}"/>
              </a:ext>
            </a:extLst>
          </p:cNvPr>
          <p:cNvSpPr txBox="1"/>
          <p:nvPr/>
        </p:nvSpPr>
        <p:spPr>
          <a:xfrm>
            <a:off x="956083" y="13545196"/>
            <a:ext cx="12618720" cy="11701252"/>
          </a:xfrm>
          <a:prstGeom prst="rect">
            <a:avLst/>
          </a:prstGeom>
          <a:ln>
            <a:solidFill>
              <a:srgbClr val="2C2F31"/>
            </a:solidFill>
          </a:ln>
        </p:spPr>
        <p:txBody>
          <a:bodyPr wrap="square" lIns="91440" tIns="45720" rIns="91440" bIns="45720" rtlCol="0" anchor="t">
            <a:normAutofit/>
          </a:bodyPr>
          <a:lstStyle/>
          <a:p>
            <a:pPr lvl="1"/>
            <a:r>
              <a:rPr lang="en-US" sz="6000" b="1" dirty="0">
                <a:latin typeface="Quasimoda"/>
              </a:rPr>
              <a:t>Description de </a:t>
            </a:r>
            <a:r>
              <a:rPr lang="en-US" sz="6000" b="1" dirty="0" err="1">
                <a:latin typeface="Quasimoda"/>
              </a:rPr>
              <a:t>l’activité</a:t>
            </a:r>
            <a:endParaRPr lang="en-US" sz="11500" b="1" dirty="0">
              <a:latin typeface="Quasimoda"/>
            </a:endParaRPr>
          </a:p>
          <a:p>
            <a:r>
              <a:rPr lang="fr-FR" sz="1400" dirty="0"/>
              <a:t>Décrivez en détail le processus adopté pour mettre à l'échelle ou institutionnaliser cette approche. Avec quelles agences gouvernementales ou autres parties prenantes avez-vous collaboré et comment les avez-vous mobilisées ? Comment avez-vous favorisé l'appropriation ou remporté l'adhésion du gouvernement ou des intervenants  ? Comment a été financée la mise à l'échelle ou l'institutionnalisation ? Comment avez-vous assuré la viabilité ?</a:t>
            </a:r>
            <a:endParaRPr lang="en-US" sz="1400" dirty="0"/>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p:txBody>
      </p:sp>
      <p:sp useBgFill="1">
        <p:nvSpPr>
          <p:cNvPr id="9" name="TextBox 8">
            <a:extLst>
              <a:ext uri="{FF2B5EF4-FFF2-40B4-BE49-F238E27FC236}">
                <a16:creationId xmlns:a16="http://schemas.microsoft.com/office/drawing/2014/main" id="{66798A57-AC7B-4D72-BD43-A454CF337A4A}"/>
              </a:ext>
            </a:extLst>
          </p:cNvPr>
          <p:cNvSpPr txBox="1"/>
          <p:nvPr/>
        </p:nvSpPr>
        <p:spPr>
          <a:xfrm>
            <a:off x="15290959" y="6742898"/>
            <a:ext cx="12618720" cy="9643559"/>
          </a:xfrm>
          <a:prstGeom prst="rect">
            <a:avLst/>
          </a:prstGeom>
          <a:ln>
            <a:solidFill>
              <a:srgbClr val="2C2F31"/>
            </a:solidFill>
          </a:ln>
        </p:spPr>
        <p:txBody>
          <a:bodyPr wrap="square" rtlCol="0">
            <a:normAutofit/>
          </a:bodyPr>
          <a:lstStyle/>
          <a:p>
            <a:pPr lvl="1"/>
            <a:r>
              <a:rPr lang="en-US" sz="6000" b="1" dirty="0">
                <a:latin typeface="Quasimoda"/>
              </a:rPr>
              <a:t>Impact de </a:t>
            </a:r>
            <a:r>
              <a:rPr lang="en-US" sz="6000" b="1" dirty="0" err="1">
                <a:latin typeface="Quasimoda"/>
              </a:rPr>
              <a:t>l’activité</a:t>
            </a:r>
            <a:endParaRPr lang="en-US" sz="11500" b="1" dirty="0">
              <a:latin typeface="Quasimoda"/>
            </a:endParaRPr>
          </a:p>
          <a:p>
            <a:r>
              <a:rPr lang="fr-FR" sz="1400" dirty="0"/>
              <a:t>En quoi cette activité a-t-elle renforcé le système de santé ? Sur quelles composantes du </a:t>
            </a:r>
            <a:r>
              <a:rPr lang="fr-FR" sz="1400" u="sng" dirty="0">
                <a:solidFill>
                  <a:srgbClr val="0070C0"/>
                </a:solidFill>
              </a:rPr>
              <a:t>système de santé</a:t>
            </a:r>
            <a:r>
              <a:rPr lang="fr-FR" sz="1400" dirty="0">
                <a:solidFill>
                  <a:srgbClr val="0070C0"/>
                </a:solidFill>
              </a:rPr>
              <a:t> </a:t>
            </a:r>
            <a:r>
              <a:rPr lang="fr-FR" sz="1400" dirty="0"/>
              <a:t>vous êtes-vous axé (par exemple, avez-vous soutenu des améliorations dans les domaines du financement, de la coordination intersectorielle, de la gouvernance, de l'appropriation locale, de l'information, des ressources humaines, de l'attitude des acteurs du système de santé, de la fourniture des services, ou des produits médicaux, des vaccins ou des technologies) ? Comment les éléments de votre activité se sont-ils organisés pour avoir une incidence sur l'équité, la qualité et/ou l'optimisation des ressources dans le système de santé ? Comment ces améliorations de l'équité, de la qualité et ou de l'optimisation des ressources </a:t>
            </a:r>
            <a:r>
              <a:rPr lang="fr-FR" sz="1400" dirty="0" err="1"/>
              <a:t>ont-elles</a:t>
            </a:r>
            <a:r>
              <a:rPr lang="fr-FR" sz="1400" dirty="0"/>
              <a:t> influé sur l'état de santé ? En quoi cette activité contribue-t-elle à la résilience et/ou la viabilité du système de santé ?</a:t>
            </a:r>
            <a:endParaRPr lang="en-US" sz="1400" dirty="0"/>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b="0" i="0" dirty="0">
              <a:solidFill>
                <a:srgbClr val="000000"/>
              </a:solidFill>
              <a:effectLst/>
              <a:latin typeface="Quasimoda"/>
            </a:endParaRPr>
          </a:p>
        </p:txBody>
      </p:sp>
      <p:sp useBgFill="1">
        <p:nvSpPr>
          <p:cNvPr id="12" name="TextBox 11">
            <a:extLst>
              <a:ext uri="{FF2B5EF4-FFF2-40B4-BE49-F238E27FC236}">
                <a16:creationId xmlns:a16="http://schemas.microsoft.com/office/drawing/2014/main" id="{B59D285C-8D37-49B4-9A87-4F19DE33EBDA}"/>
              </a:ext>
            </a:extLst>
          </p:cNvPr>
          <p:cNvSpPr txBox="1"/>
          <p:nvPr/>
        </p:nvSpPr>
        <p:spPr>
          <a:xfrm>
            <a:off x="15312763" y="16582644"/>
            <a:ext cx="12618720" cy="8646869"/>
          </a:xfrm>
          <a:prstGeom prst="rect">
            <a:avLst/>
          </a:prstGeom>
          <a:ln>
            <a:solidFill>
              <a:srgbClr val="2C2F31"/>
            </a:solidFill>
          </a:ln>
        </p:spPr>
        <p:txBody>
          <a:bodyPr wrap="square" rtlCol="0">
            <a:normAutofit/>
          </a:bodyPr>
          <a:lstStyle/>
          <a:p>
            <a:pPr lvl="1"/>
            <a:r>
              <a:rPr lang="en-US" sz="6000" b="1" dirty="0" err="1">
                <a:latin typeface="Quasimoda"/>
              </a:rPr>
              <a:t>Preuves</a:t>
            </a:r>
            <a:endParaRPr lang="en-US" sz="11500" b="1" dirty="0">
              <a:latin typeface="Quasimoda"/>
            </a:endParaRPr>
          </a:p>
          <a:p>
            <a:r>
              <a:rPr lang="fr-FR" sz="1400" dirty="0"/>
              <a:t>Quelles preuves avez-vous de la réussite de la mise à l'échelle ou de l'institutionnalisation de cette approche ? Comment pouvez-vous le mieux montrer ce que votre activité a permis d'accomplir ? Comment savez-vous que vous avez atteint vos objectifs ? Les preuves sont-elles mesurables ? Des graphiques ou des tableaux peuvent s'avérer utiles ici pour exposer vos preuves.</a:t>
            </a:r>
            <a:endParaRPr lang="en-US" sz="1400" dirty="0"/>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a:p>
            <a:pPr lvl="1"/>
            <a:endParaRPr lang="en-US" sz="1400" b="0" i="0" dirty="0">
              <a:solidFill>
                <a:srgbClr val="000000"/>
              </a:solidFill>
              <a:effectLst/>
              <a:latin typeface="Quasimoda"/>
            </a:endParaRPr>
          </a:p>
          <a:p>
            <a:pPr lvl="1"/>
            <a:endParaRPr lang="en-US" sz="1400" dirty="0">
              <a:solidFill>
                <a:srgbClr val="000000"/>
              </a:solidFill>
              <a:latin typeface="Quasimoda"/>
            </a:endParaRPr>
          </a:p>
        </p:txBody>
      </p:sp>
      <p:pic>
        <p:nvPicPr>
          <p:cNvPr id="1034" name="Picture 10">
            <a:extLst>
              <a:ext uri="{FF2B5EF4-FFF2-40B4-BE49-F238E27FC236}">
                <a16:creationId xmlns:a16="http://schemas.microsoft.com/office/drawing/2014/main" id="{269D8021-FDD1-41FA-9611-789A79F1D7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5905" y="26540671"/>
            <a:ext cx="6964960"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80E0BEF5-D9DA-4745-A3EE-F7D9440C94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6907" y="26607031"/>
            <a:ext cx="5498654"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5B4BDCE6-553F-4CDA-9A95-9E4E5456690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353715" y="26718510"/>
            <a:ext cx="9593502" cy="11868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3CB5F250-F43D-46EF-97B4-234CC2D8DF6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957781" y="26310648"/>
            <a:ext cx="3374021" cy="2190923"/>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ome Launch : Health Systems Strengthening Accelerator">
            <a:extLst>
              <a:ext uri="{FF2B5EF4-FFF2-40B4-BE49-F238E27FC236}">
                <a16:creationId xmlns:a16="http://schemas.microsoft.com/office/drawing/2014/main" id="{22CFCC2C-D070-4407-B830-8D0ACBDC3B4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658962" y="1024042"/>
            <a:ext cx="11995495" cy="3340986"/>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Bill &amp;amp; Melinda Gates Foundation Logo PNG Transparent – Brands Logos">
            <a:extLst>
              <a:ext uri="{FF2B5EF4-FFF2-40B4-BE49-F238E27FC236}">
                <a16:creationId xmlns:a16="http://schemas.microsoft.com/office/drawing/2014/main" id="{0347F0DE-93B8-4E33-84E7-A8475E01F48A}"/>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33618" b="35546"/>
          <a:stretch/>
        </p:blipFill>
        <p:spPr bwMode="auto">
          <a:xfrm>
            <a:off x="33194123" y="26243572"/>
            <a:ext cx="8592281" cy="2454759"/>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a:extLst>
              <a:ext uri="{FF2B5EF4-FFF2-40B4-BE49-F238E27FC236}">
                <a16:creationId xmlns:a16="http://schemas.microsoft.com/office/drawing/2014/main" id="{33B1D01F-76C7-4928-AE09-ED6465F05713}"/>
              </a:ext>
            </a:extLst>
          </p:cNvPr>
          <p:cNvCxnSpPr/>
          <p:nvPr/>
        </p:nvCxnSpPr>
        <p:spPr>
          <a:xfrm>
            <a:off x="0" y="26072104"/>
            <a:ext cx="43200638" cy="0"/>
          </a:xfrm>
          <a:prstGeom prst="line">
            <a:avLst/>
          </a:prstGeom>
          <a:ln>
            <a:solidFill>
              <a:srgbClr val="2C2F31"/>
            </a:solidFill>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9CCC308E-C6C3-47D4-93D7-72F302FFAA5B}"/>
              </a:ext>
            </a:extLst>
          </p:cNvPr>
          <p:cNvCxnSpPr/>
          <p:nvPr/>
        </p:nvCxnSpPr>
        <p:spPr>
          <a:xfrm>
            <a:off x="0" y="5511357"/>
            <a:ext cx="43200638" cy="0"/>
          </a:xfrm>
          <a:prstGeom prst="line">
            <a:avLst/>
          </a:prstGeom>
          <a:ln w="6350">
            <a:solidFill>
              <a:srgbClr val="2C2F31"/>
            </a:solidFill>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02E7CCE3-843F-40D7-A33E-D2210283DBAD}"/>
              </a:ext>
            </a:extLst>
          </p:cNvPr>
          <p:cNvSpPr txBox="1"/>
          <p:nvPr/>
        </p:nvSpPr>
        <p:spPr>
          <a:xfrm>
            <a:off x="976907" y="1453144"/>
            <a:ext cx="4624285" cy="2215991"/>
          </a:xfrm>
          <a:prstGeom prst="rect">
            <a:avLst/>
          </a:prstGeom>
          <a:noFill/>
        </p:spPr>
        <p:txBody>
          <a:bodyPr wrap="square" rtlCol="0">
            <a:spAutoFit/>
          </a:bodyPr>
          <a:lstStyle/>
          <a:p>
            <a:r>
              <a:rPr lang="fr-FR" sz="13800" b="1" dirty="0">
                <a:latin typeface="Quasimoda"/>
              </a:rPr>
              <a:t>Titre</a:t>
            </a:r>
          </a:p>
        </p:txBody>
      </p:sp>
      <p:sp>
        <p:nvSpPr>
          <p:cNvPr id="23" name="TextBox 22">
            <a:extLst>
              <a:ext uri="{FF2B5EF4-FFF2-40B4-BE49-F238E27FC236}">
                <a16:creationId xmlns:a16="http://schemas.microsoft.com/office/drawing/2014/main" id="{61990556-07D2-47EC-869A-8CFC9108B0D9}"/>
              </a:ext>
            </a:extLst>
          </p:cNvPr>
          <p:cNvSpPr txBox="1"/>
          <p:nvPr/>
        </p:nvSpPr>
        <p:spPr>
          <a:xfrm>
            <a:off x="922955" y="3493716"/>
            <a:ext cx="20677364" cy="1938992"/>
          </a:xfrm>
          <a:prstGeom prst="rect">
            <a:avLst/>
          </a:prstGeom>
          <a:noFill/>
        </p:spPr>
        <p:txBody>
          <a:bodyPr wrap="square" rtlCol="0">
            <a:spAutoFit/>
          </a:bodyPr>
          <a:lstStyle/>
          <a:p>
            <a:r>
              <a:rPr lang="fr-FR" sz="6000" dirty="0">
                <a:latin typeface="Quasimoda"/>
              </a:rPr>
              <a:t>Noms et informations sur les auteurs</a:t>
            </a:r>
          </a:p>
          <a:p>
            <a:r>
              <a:rPr lang="fr-FR" sz="6000" dirty="0">
                <a:latin typeface="Quasimoda"/>
              </a:rPr>
              <a:t>Inclure le nom de l’organisation ou du département le cas échéant</a:t>
            </a:r>
            <a:endParaRPr lang="fr-FR" sz="5400" dirty="0">
              <a:latin typeface="Quasimoda"/>
            </a:endParaRPr>
          </a:p>
        </p:txBody>
      </p:sp>
      <p:sp>
        <p:nvSpPr>
          <p:cNvPr id="3" name="TextBox 2">
            <a:extLst>
              <a:ext uri="{FF2B5EF4-FFF2-40B4-BE49-F238E27FC236}">
                <a16:creationId xmlns:a16="http://schemas.microsoft.com/office/drawing/2014/main" id="{71BFA7BC-EEEF-445A-86D8-45CCD8D442AF}"/>
              </a:ext>
            </a:extLst>
          </p:cNvPr>
          <p:cNvSpPr txBox="1"/>
          <p:nvPr/>
        </p:nvSpPr>
        <p:spPr>
          <a:xfrm>
            <a:off x="985152" y="338022"/>
            <a:ext cx="28275647" cy="18466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0"/>
            <a:r>
              <a:rPr lang="fr-FR" sz="3800" dirty="0"/>
              <a:t>Question d'apprentissage 2 : </a:t>
            </a:r>
            <a:r>
              <a:rPr lang="fr-FR" sz="3800" i="1" dirty="0"/>
              <a:t>Quelles conditions ou facteurs facilitent-ils effectivement l'institutionnalisation et/ou la mise en œuvre à l'échelle des bonnes pratiques améliorant les résultats pour les systèmes de santé et pourquoi ? Quels sont les enseignements tirés concernant l'aménagement de solutions durables et l'atteinte de résultats à l'échelle ? </a:t>
            </a:r>
            <a:endParaRPr lang="en-US" sz="3800" dirty="0"/>
          </a:p>
        </p:txBody>
      </p:sp>
      <p:sp useBgFill="1">
        <p:nvSpPr>
          <p:cNvPr id="24" name="TextBox 23">
            <a:extLst>
              <a:ext uri="{FF2B5EF4-FFF2-40B4-BE49-F238E27FC236}">
                <a16:creationId xmlns:a16="http://schemas.microsoft.com/office/drawing/2014/main" id="{8F7E78D0-4D64-4351-9671-3C9828D6C251}"/>
              </a:ext>
            </a:extLst>
          </p:cNvPr>
          <p:cNvSpPr txBox="1"/>
          <p:nvPr/>
        </p:nvSpPr>
        <p:spPr>
          <a:xfrm>
            <a:off x="29658963" y="6742898"/>
            <a:ext cx="12618720" cy="5422303"/>
          </a:xfrm>
          <a:prstGeom prst="rect">
            <a:avLst/>
          </a:prstGeom>
          <a:ln>
            <a:solidFill>
              <a:srgbClr val="2C2F31"/>
            </a:solidFill>
          </a:ln>
        </p:spPr>
        <p:txBody>
          <a:bodyPr wrap="square" rtlCol="0">
            <a:normAutofit/>
          </a:bodyPr>
          <a:lstStyle/>
          <a:p>
            <a:pPr lvl="1"/>
            <a:r>
              <a:rPr lang="en-US" sz="6000" b="1" dirty="0" err="1">
                <a:latin typeface="Quasimoda"/>
              </a:rPr>
              <a:t>Éléments</a:t>
            </a:r>
            <a:r>
              <a:rPr lang="en-US" sz="6000" b="1" dirty="0">
                <a:latin typeface="Quasimoda"/>
              </a:rPr>
              <a:t> </a:t>
            </a:r>
            <a:r>
              <a:rPr lang="en-US" sz="6000" b="1" dirty="0" err="1">
                <a:latin typeface="Quasimoda"/>
              </a:rPr>
              <a:t>facilitateurs</a:t>
            </a:r>
            <a:endParaRPr lang="en-US" sz="11500" b="1" dirty="0">
              <a:latin typeface="Quasimoda"/>
            </a:endParaRPr>
          </a:p>
          <a:p>
            <a:r>
              <a:rPr lang="fr-FR" sz="1400" dirty="0"/>
              <a:t>Quels aspects du système de santé, du contexte ou du soutien des partenaires extérieurs vous ont-ils aidé à faire de votre projet un succès ? Par exemple, des groupes de travail existants ont-ils permis une meilleure coordination entre les parties prenantes de cette activité ? Vous êtes-vous servi d'un outil ou d'une base de connaissances appartenant à un partenaire mondial comme l'OMS ou l'UNICEF pour élaborer votre activité ?</a:t>
            </a:r>
            <a:endParaRPr lang="en-US" sz="1400" dirty="0"/>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p:txBody>
      </p:sp>
      <p:sp useBgFill="1">
        <p:nvSpPr>
          <p:cNvPr id="25" name="TextBox 24">
            <a:extLst>
              <a:ext uri="{FF2B5EF4-FFF2-40B4-BE49-F238E27FC236}">
                <a16:creationId xmlns:a16="http://schemas.microsoft.com/office/drawing/2014/main" id="{1AE25CF2-8D0D-4A5B-B7B2-06F2E03E5866}"/>
              </a:ext>
            </a:extLst>
          </p:cNvPr>
          <p:cNvSpPr txBox="1"/>
          <p:nvPr/>
        </p:nvSpPr>
        <p:spPr>
          <a:xfrm>
            <a:off x="29669443" y="12395972"/>
            <a:ext cx="12618720" cy="5103472"/>
          </a:xfrm>
          <a:prstGeom prst="rect">
            <a:avLst/>
          </a:prstGeom>
          <a:ln>
            <a:solidFill>
              <a:srgbClr val="2C2F31"/>
            </a:solidFill>
          </a:ln>
        </p:spPr>
        <p:txBody>
          <a:bodyPr wrap="square" rtlCol="0">
            <a:normAutofit/>
          </a:bodyPr>
          <a:lstStyle/>
          <a:p>
            <a:pPr lvl="1"/>
            <a:r>
              <a:rPr lang="en-US" sz="6000" b="1" dirty="0">
                <a:latin typeface="Quasimoda"/>
              </a:rPr>
              <a:t>Obstacles</a:t>
            </a:r>
            <a:endParaRPr lang="en-US" sz="11500" b="1" dirty="0">
              <a:latin typeface="Quasimoda"/>
            </a:endParaRPr>
          </a:p>
          <a:p>
            <a:r>
              <a:rPr lang="fr-FR" sz="1400" dirty="0"/>
              <a:t>À quels problèmes ou obstacles avez-vous été confronté lors de la mise en œuvre de votre activité ? Vous attendiez-vous à rencontrer ces obstacles ou étaient-ils imprévus ? Comment avez-vous surmonté ces défis ?</a:t>
            </a:r>
            <a:endParaRPr lang="en-US" sz="1400" dirty="0"/>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Calibri" panose="020F0502020204030204" pitchFamily="34" charset="0"/>
            </a:endParaRPr>
          </a:p>
          <a:p>
            <a:pPr lvl="1"/>
            <a:endParaRPr lang="en-US" sz="1400" dirty="0">
              <a:solidFill>
                <a:srgbClr val="000000"/>
              </a:solidFill>
              <a:latin typeface="Quasimoda"/>
            </a:endParaRPr>
          </a:p>
        </p:txBody>
      </p:sp>
      <p:sp useBgFill="1">
        <p:nvSpPr>
          <p:cNvPr id="26" name="TextBox 25">
            <a:extLst>
              <a:ext uri="{FF2B5EF4-FFF2-40B4-BE49-F238E27FC236}">
                <a16:creationId xmlns:a16="http://schemas.microsoft.com/office/drawing/2014/main" id="{D8DDF0F5-08EF-456E-A3AC-42F4CF078998}"/>
              </a:ext>
            </a:extLst>
          </p:cNvPr>
          <p:cNvSpPr txBox="1"/>
          <p:nvPr/>
        </p:nvSpPr>
        <p:spPr>
          <a:xfrm>
            <a:off x="29669443" y="17857259"/>
            <a:ext cx="12618720" cy="7389190"/>
          </a:xfrm>
          <a:prstGeom prst="rect">
            <a:avLst/>
          </a:prstGeom>
          <a:ln>
            <a:solidFill>
              <a:srgbClr val="2C2F31"/>
            </a:solidFill>
          </a:ln>
        </p:spPr>
        <p:txBody>
          <a:bodyPr wrap="square" rtlCol="0">
            <a:normAutofit/>
          </a:bodyPr>
          <a:lstStyle/>
          <a:p>
            <a:pPr lvl="1"/>
            <a:r>
              <a:rPr lang="en-US" sz="6000" b="1" dirty="0" err="1">
                <a:latin typeface="Quasimoda"/>
              </a:rPr>
              <a:t>Enseignements</a:t>
            </a:r>
            <a:r>
              <a:rPr lang="en-US" sz="6000" b="1" dirty="0">
                <a:latin typeface="Quasimoda"/>
              </a:rPr>
              <a:t> </a:t>
            </a:r>
            <a:r>
              <a:rPr lang="en-US" sz="6000" b="1" dirty="0" err="1">
                <a:latin typeface="Quasimoda"/>
              </a:rPr>
              <a:t>tirés</a:t>
            </a:r>
            <a:endParaRPr lang="en-US" sz="11500" b="1" dirty="0">
              <a:latin typeface="Quasimoda"/>
            </a:endParaRPr>
          </a:p>
          <a:p>
            <a:r>
              <a:rPr lang="fr-FR" sz="1400" dirty="0"/>
              <a:t>Qu'avez-vous appris lors de la mise en œuvre de cette activité ? Quel impact cela </a:t>
            </a:r>
            <a:r>
              <a:rPr lang="fr-FR" sz="1400" dirty="0" err="1"/>
              <a:t>aura-t-il</a:t>
            </a:r>
            <a:r>
              <a:rPr lang="fr-FR" sz="1400" dirty="0"/>
              <a:t> sur des activités ou des approches futures ? Quels conseils donneriez-vous à d'autres exécutants et responsables des systèmes de santé d'autres pays susceptibles de vouloir adapter votre approche ?</a:t>
            </a:r>
            <a:endParaRPr lang="en-US" sz="1400" dirty="0"/>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1400" dirty="0">
              <a:solidFill>
                <a:srgbClr val="000000"/>
              </a:solidFill>
              <a:latin typeface="Quasimoda"/>
            </a:endParaRPr>
          </a:p>
          <a:p>
            <a:endParaRPr lang="en-US" sz="4000" dirty="0">
              <a:solidFill>
                <a:srgbClr val="000000"/>
              </a:solidFill>
              <a:latin typeface="Quasimoda"/>
            </a:endParaRPr>
          </a:p>
        </p:txBody>
      </p:sp>
      <p:pic>
        <p:nvPicPr>
          <p:cNvPr id="1026" name="Picture 2" descr="Circular graphic: Building Blocks, Learning &amp; Adaptation, Cross-cutting Approaches, Social &amp; Behavior Change, Cross-sectoral Linkages, Enable Local Organizations, Equity | Quality | Resource Optimization, Better Health Outcomes">
            <a:extLst>
              <a:ext uri="{FF2B5EF4-FFF2-40B4-BE49-F238E27FC236}">
                <a16:creationId xmlns:a16="http://schemas.microsoft.com/office/drawing/2014/main" id="{6736F35B-1060-449D-8389-E3500555E4C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660785" y="13545196"/>
            <a:ext cx="3248893" cy="2798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8060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OW-Author xmlns="2af4539b-39f3-4771-ac1a-16de5a20c394">
      <UserInfo>
        <DisplayName/>
        <AccountId xsi:nil="true"/>
        <AccountType/>
      </UserInfo>
    </OW-Author>
    <OW-BriefDescription xmlns="2af4539b-39f3-4771-ac1a-16de5a20c394" xsi:nil="true"/>
    <_ip_UnifiedCompliancePolicyProperties xmlns="http://schemas.microsoft.com/sharepoint/v3" xsi:nil="true"/>
    <_Flow_SignoffStatus xmlns="12bb8373-2cd1-4aff-a618-ec4fd400e766" xsi:nil="true"/>
    <kd16009dc51444af92aa78db77815af5 xmlns="2af4539b-39f3-4771-ac1a-16de5a20c394">
      <Terms xmlns="http://schemas.microsoft.com/office/infopath/2007/PartnerControls">
        <TermInfo xmlns="http://schemas.microsoft.com/office/infopath/2007/PartnerControls">
          <TermName xmlns="http://schemas.microsoft.com/office/infopath/2007/PartnerControls">Health</TermName>
          <TermId xmlns="http://schemas.microsoft.com/office/infopath/2007/PartnerControls">dc69edcd-43cc-4690-a0cd-73f1415cf1ed</TermId>
        </TermInfo>
      </Terms>
    </kd16009dc51444af92aa78db77815af5>
    <TaxCatchAll xmlns="2af4539b-39f3-4771-ac1a-16de5a20c394">
      <Value>266</Value>
    </TaxCatchAll>
    <lcf76f155ced4ddcb4097134ff3c332f xmlns="12bb8373-2cd1-4aff-a618-ec4fd400e766">
      <Terms xmlns="http://schemas.microsoft.com/office/infopath/2007/PartnerControls"/>
    </lcf76f155ced4ddcb4097134ff3c332f>
    <SharedWithUsers xmlns="2af4539b-39f3-4771-ac1a-16de5a20c394">
      <UserInfo>
        <DisplayName>Rachel  Gates</DisplayName>
        <AccountId>16981</AccountId>
        <AccountType/>
      </UserInfo>
      <UserInfo>
        <DisplayName>Leah Ewald</DisplayName>
        <AccountId>1679</AccountId>
        <AccountType/>
      </UserInfo>
      <UserInfo>
        <DisplayName>Nkem Wellington</DisplayName>
        <AccountId>3220</AccountId>
        <AccountType/>
      </UserInfo>
      <UserInfo>
        <DisplayName>Nathan Blanchet</DisplayName>
        <AccountId>153</AccountId>
        <AccountType/>
      </UserInfo>
      <UserInfo>
        <DisplayName>Amanda Folsom</DisplayName>
        <AccountId>156</AccountId>
        <AccountType/>
      </UserInfo>
      <UserInfo>
        <DisplayName>Maria Francisco</DisplayName>
        <AccountId>2176</AccountId>
        <AccountType/>
      </UserInfo>
      <UserInfo>
        <DisplayName>Isabeaux  Kennedy Mitton</DisplayName>
        <AccountId>13918</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OW-Document" ma:contentTypeID="0x010100C4C8B401AAE50B4896808F1C5415D9AD00F831BA239257574BB3A0D59DC5A0B675" ma:contentTypeVersion="22" ma:contentTypeDescription="Create a new document." ma:contentTypeScope="" ma:versionID="966744574fcacf4e2cdf1878806b9ecf">
  <xsd:schema xmlns:xsd="http://www.w3.org/2001/XMLSchema" xmlns:xs="http://www.w3.org/2001/XMLSchema" xmlns:p="http://schemas.microsoft.com/office/2006/metadata/properties" xmlns:ns1="http://schemas.microsoft.com/sharepoint/v3" xmlns:ns2="2af4539b-39f3-4771-ac1a-16de5a20c394" xmlns:ns3="12bb8373-2cd1-4aff-a618-ec4fd400e766" targetNamespace="http://schemas.microsoft.com/office/2006/metadata/properties" ma:root="true" ma:fieldsID="c5097eac97b75ef10093bc1a175ebe74" ns1:_="" ns2:_="" ns3:_="">
    <xsd:import namespace="http://schemas.microsoft.com/sharepoint/v3"/>
    <xsd:import namespace="2af4539b-39f3-4771-ac1a-16de5a20c394"/>
    <xsd:import namespace="12bb8373-2cd1-4aff-a618-ec4fd400e766"/>
    <xsd:element name="properties">
      <xsd:complexType>
        <xsd:sequence>
          <xsd:element name="documentManagement">
            <xsd:complexType>
              <xsd:all>
                <xsd:element ref="ns2:kd16009dc51444af92aa78db77815af5" minOccurs="0"/>
                <xsd:element ref="ns2:TaxCatchAll" minOccurs="0"/>
                <xsd:element ref="ns2:TaxCatchAllLabel" minOccurs="0"/>
                <xsd:element ref="ns2:OW-Author" minOccurs="0"/>
                <xsd:element ref="ns2:OW-BriefDescription" minOccurs="0"/>
                <xsd:element ref="ns3:MediaServiceMetadata" minOccurs="0"/>
                <xsd:element ref="ns3:MediaServiceFastMetadata" minOccurs="0"/>
                <xsd:element ref="ns2:SharedWithUsers" minOccurs="0"/>
                <xsd:element ref="ns2:SharedWithDetail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_Flow_SignoffStatus" minOccurs="0"/>
                <xsd:element ref="ns1:_ip_UnifiedCompliancePolicyProperties" minOccurs="0"/>
                <xsd:element ref="ns1:_ip_UnifiedCompliancePolicyUIAction" minOccurs="0"/>
                <xsd:element ref="ns3:MediaLengthInSeconds"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6" nillable="true" ma:displayName="Unified Compliance Policy Properties" ma:hidden="true" ma:internalName="_ip_UnifiedCompliancePolicyProperties">
      <xsd:simpleType>
        <xsd:restriction base="dms:Note"/>
      </xsd:simpleType>
    </xsd:element>
    <xsd:element name="_ip_UnifiedCompliancePolicyUIAction" ma:index="2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f4539b-39f3-4771-ac1a-16de5a20c394" elementFormDefault="qualified">
    <xsd:import namespace="http://schemas.microsoft.com/office/2006/documentManagement/types"/>
    <xsd:import namespace="http://schemas.microsoft.com/office/infopath/2007/PartnerControls"/>
    <xsd:element name="kd16009dc51444af92aa78db77815af5" ma:index="8" nillable="true" ma:taxonomy="true" ma:internalName="kd16009dc51444af92aa78db77815af5" ma:taxonomyFieldName="OW_x002d_Topics" ma:displayName="OW-Topics" ma:default="123;#Health|dc69edcd-43cc-4690-a0cd-73f1415cf1ed" ma:fieldId="{4d16009d-c514-44af-92aa-78db77815af5}" ma:taxonomyMulti="true" ma:sspId="99a65aa6-ac8d-46e4-9aa8-b40f8e8101fc" ma:termSetId="15945777-b729-482b-84e6-b6df0cc2b1ad"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32858f98-1365-490f-9ce0-cc7840cd00c3}" ma:internalName="TaxCatchAll" ma:showField="CatchAllData"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32858f98-1365-490f-9ce0-cc7840cd00c3}" ma:internalName="TaxCatchAllLabel" ma:readOnly="true" ma:showField="CatchAllDataLabel"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OW-Author" ma:index="12" nillable="true" ma:displayName="OW-Author" ma:list="UserInfo" ma:SharePointGroup="0" ma:internalName="OW_x002d_Auth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W-BriefDescription" ma:index="13" nillable="true" ma:displayName="OW-Brief Description" ma:internalName="OW_x002d_BriefDescription">
      <xsd:simpleType>
        <xsd:restriction base="dms:Note">
          <xsd:maxLength value="255"/>
        </xsd:restrictio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2bb8373-2cd1-4aff-a618-ec4fd400e766"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_Flow_SignoffStatus" ma:index="25" nillable="true" ma:displayName="Sign-off status" ma:internalName="Sign_x002d_off_x0020_status">
      <xsd:simpleType>
        <xsd:restriction base="dms:Text"/>
      </xsd:simpleType>
    </xsd:element>
    <xsd:element name="MediaLengthInSeconds" ma:index="28" nillable="true" ma:displayName="Length (seconds)" ma:internalName="MediaLengthInSeconds" ma:readOnly="true">
      <xsd:simpleType>
        <xsd:restriction base="dms:Unknown"/>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2BB6B1-FE4E-4E9A-BC7E-067151A7F6EB}">
  <ds:schemaRefs>
    <ds:schemaRef ds:uri="http://schemas.microsoft.com/sharepoint/v3/contenttype/forms"/>
  </ds:schemaRefs>
</ds:datastoreItem>
</file>

<file path=customXml/itemProps2.xml><?xml version="1.0" encoding="utf-8"?>
<ds:datastoreItem xmlns:ds="http://schemas.openxmlformats.org/officeDocument/2006/customXml" ds:itemID="{2B3099B4-22C6-4648-B717-CC553EAC75CE}">
  <ds:schemaRefs>
    <ds:schemaRef ds:uri="http://schemas.microsoft.com/office/2006/metadata/properties"/>
    <ds:schemaRef ds:uri="12bb8373-2cd1-4aff-a618-ec4fd400e766"/>
    <ds:schemaRef ds:uri="http://schemas.microsoft.com/sharepoint/v3"/>
    <ds:schemaRef ds:uri="http://schemas.microsoft.com/office/2006/documentManagement/types"/>
    <ds:schemaRef ds:uri="http://purl.org/dc/terms/"/>
    <ds:schemaRef ds:uri="http://schemas.microsoft.com/office/infopath/2007/PartnerControls"/>
    <ds:schemaRef ds:uri="http://purl.org/dc/dcmitype/"/>
    <ds:schemaRef ds:uri="2af4539b-39f3-4771-ac1a-16de5a20c394"/>
    <ds:schemaRef ds:uri="http://purl.org/dc/elements/1.1/"/>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9E658B6-7E7B-44A7-B96F-E5412204D3F5}">
  <ds:schemaRefs>
    <ds:schemaRef ds:uri="12bb8373-2cd1-4aff-a618-ec4fd400e766"/>
    <ds:schemaRef ds:uri="2af4539b-39f3-4771-ac1a-16de5a20c39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144</TotalTime>
  <Words>1112</Words>
  <Application>Microsoft Office PowerPoint</Application>
  <PresentationFormat>Personnalisé</PresentationFormat>
  <Paragraphs>368</Paragraphs>
  <Slides>2</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Quasimoda</vt:lpstr>
      <vt:lpstr>Office Theme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Gates</dc:creator>
  <cp:lastModifiedBy>ASJV</cp:lastModifiedBy>
  <cp:revision>24</cp:revision>
  <dcterms:created xsi:type="dcterms:W3CDTF">2022-02-15T19:02:34Z</dcterms:created>
  <dcterms:modified xsi:type="dcterms:W3CDTF">2022-03-28T08:56:03Z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0x010100C4C8B401AAE50B4896808F1C5415D9AD00F831BA239257574BB3A0D59DC5A0B675</vt:lpwstr>
  </property>
  <property fmtid="{D5CDD505-2E9C-101B-9397-08002B2CF9AE}" pid="3" name="MediaServiceImageTags">
    <vt:lpwstr/>
  </property>
  <property fmtid="{D5CDD505-2E9C-101B-9397-08002B2CF9AE}" pid="4" name="OW-Topics">
    <vt:lpwstr>266;#Health|dc69edcd-43cc-4690-a0cd-73f1415cf1ed</vt:lpwstr>
  </property>
</Properties>
</file>